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56" r:id="rId2"/>
    <p:sldId id="259" r:id="rId3"/>
    <p:sldId id="260"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1" r:id="rId30"/>
    <p:sldId id="292" r:id="rId31"/>
    <p:sldId id="293" r:id="rId32"/>
    <p:sldId id="294" r:id="rId33"/>
    <p:sldId id="295" r:id="rId34"/>
    <p:sldId id="296"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264" r:id="rId48"/>
  </p:sldIdLst>
  <p:sldSz cx="9144000" cy="5143500" type="screen16x9"/>
  <p:notesSz cx="6858000" cy="9144000"/>
  <p:defaultText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84" y="92"/>
      </p:cViewPr>
      <p:guideLst/>
    </p:cSldViewPr>
  </p:slideViewPr>
  <p:notesTextViewPr>
    <p:cViewPr>
      <p:scale>
        <a:sx n="1" d="1"/>
        <a:sy n="1" d="1"/>
      </p:scale>
      <p:origin x="0" y="0"/>
    </p:cViewPr>
  </p:notesTextViewPr>
  <p:notesViewPr>
    <p:cSldViewPr snapToGrid="0" showGuides="1">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D2418AE-4F21-466C-8D4F-2DC3E99BCC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0F3DFC19-283E-4820-BE5A-7C1AC28348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1FEE7F-5964-43B4-B8E9-DA48A6FA2763}" type="datetimeFigureOut">
              <a:rPr lang="ru-RU" smtClean="0"/>
              <a:t>13.10.2025</a:t>
            </a:fld>
            <a:endParaRPr lang="ru-RU"/>
          </a:p>
        </p:txBody>
      </p:sp>
      <p:sp>
        <p:nvSpPr>
          <p:cNvPr id="4" name="Нижний колонтитул 3">
            <a:extLst>
              <a:ext uri="{FF2B5EF4-FFF2-40B4-BE49-F238E27FC236}">
                <a16:creationId xmlns:a16="http://schemas.microsoft.com/office/drawing/2014/main" id="{63979B10-5318-4B2F-964F-EE6F51297B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EBE226B6-6E66-44E3-90E9-5BD721715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6F1A91-AE11-4BC7-A1F0-A14FCF9933D2}" type="slidenum">
              <a:rPr lang="ru-RU" smtClean="0"/>
              <a:t>‹#›</a:t>
            </a:fld>
            <a:endParaRPr lang="ru-RU"/>
          </a:p>
        </p:txBody>
      </p:sp>
    </p:spTree>
    <p:extLst>
      <p:ext uri="{BB962C8B-B14F-4D97-AF65-F5344CB8AC3E}">
        <p14:creationId xmlns:p14="http://schemas.microsoft.com/office/powerpoint/2010/main" val="522392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9CA50-8321-446E-A999-59CAC5C09413}" type="datetimeFigureOut">
              <a:rPr lang="ru-RU" smtClean="0"/>
              <a:t>13.10.2025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457E-2747-4AA0-9B0C-D7512C021B6F}" type="slidenum">
              <a:rPr lang="ru-RU" smtClean="0"/>
              <a:t>‹#›</a:t>
            </a:fld>
            <a:endParaRPr lang="ru-RU"/>
          </a:p>
        </p:txBody>
      </p:sp>
    </p:spTree>
    <p:extLst>
      <p:ext uri="{BB962C8B-B14F-4D97-AF65-F5344CB8AC3E}">
        <p14:creationId xmlns:p14="http://schemas.microsoft.com/office/powerpoint/2010/main" val="194760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a:xfrm>
            <a:off x="217488" y="812800"/>
            <a:ext cx="7124700" cy="4008438"/>
          </a:xfrm>
        </p:spPr>
      </p:sp>
      <p:sp>
        <p:nvSpPr>
          <p:cNvPr id="3" name="Замещающий текст 2"/>
          <p:cNvSpPr>
            <a:spLocks noGrp="1"/>
          </p:cNvSpPr>
          <p:nvPr>
            <p:ph type="body"/>
          </p:nvPr>
        </p:nvSpPr>
        <p:spPr/>
        <p:txBody>
          <a:bodyPr/>
          <a:lstStyle/>
          <a:p>
            <a:endParaRPr lang="ru-RU" altLang="en-US" dirty="0"/>
          </a:p>
        </p:txBody>
      </p:sp>
    </p:spTree>
    <p:extLst>
      <p:ext uri="{BB962C8B-B14F-4D97-AF65-F5344CB8AC3E}">
        <p14:creationId xmlns:p14="http://schemas.microsoft.com/office/powerpoint/2010/main" val="227056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a:latin typeface="MagistralC"/>
              </a:rPr>
              <a:t>Рекомендуем разделять </a:t>
            </a:r>
            <a:r>
              <a:rPr lang="ru-RU" sz="2000" b="0" strike="noStrike" spc="-1" dirty="0" err="1">
                <a:latin typeface="MagistralC"/>
              </a:rPr>
              <a:t>vlan</a:t>
            </a:r>
            <a:r>
              <a:rPr lang="ru-RU" sz="2000" b="0" strike="noStrike" spc="-1" dirty="0">
                <a:latin typeface="MagistralC"/>
              </a:rPr>
              <a:t> управления от клиентских VLAN, для уменьшения различных сюрпризов. </a:t>
            </a:r>
            <a:endParaRPr lang="ru-RU" sz="2000" b="0" strike="noStrike" spc="-1" dirty="0">
              <a:latin typeface="Arial" panose="020B0604020202020204"/>
            </a:endParaRPr>
          </a:p>
        </p:txBody>
      </p:sp>
      <p:sp>
        <p:nvSpPr>
          <p:cNvPr id="337"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403755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49933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a:solidFill>
                  <a:srgbClr val="000000"/>
                </a:solidFill>
                <a:latin typeface="Calibri" panose="020F0502020204030204"/>
                <a:ea typeface="Calibri" panose="020F0502020204030204"/>
              </a:rPr>
              <a:t>Если вы предпочитаете для авторизации использовать </a:t>
            </a:r>
            <a:r>
              <a:rPr lang="ru-RU" sz="2000" b="0" strike="noStrike" spc="-1" dirty="0" err="1">
                <a:solidFill>
                  <a:srgbClr val="000000"/>
                </a:solidFill>
                <a:latin typeface="Calibri" panose="020F0502020204030204"/>
                <a:ea typeface="Calibri" panose="020F0502020204030204"/>
              </a:rPr>
              <a:t>radius</a:t>
            </a:r>
            <a:r>
              <a:rPr lang="ru-RU" sz="2000" b="0" strike="noStrike" spc="-1" dirty="0">
                <a:solidFill>
                  <a:srgbClr val="000000"/>
                </a:solidFill>
                <a:latin typeface="Calibri" panose="020F0502020204030204"/>
                <a:ea typeface="Calibri" panose="020F0502020204030204"/>
              </a:rPr>
              <a:t>, то следует указать </a:t>
            </a:r>
            <a:r>
              <a:rPr lang="ru-RU" sz="2000" b="1" strike="noStrike" spc="-1" dirty="0" err="1">
                <a:solidFill>
                  <a:srgbClr val="000000"/>
                </a:solidFill>
                <a:latin typeface="Calibri" panose="020F0502020204030204"/>
                <a:ea typeface="Calibri" panose="020F0502020204030204"/>
              </a:rPr>
              <a:t>aaa</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authentication</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login</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default</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group</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radius</a:t>
            </a:r>
            <a:r>
              <a:rPr lang="ru-RU" sz="2000" b="1" strike="noStrike" spc="-1" dirty="0">
                <a:solidFill>
                  <a:srgbClr val="000000"/>
                </a:solidFill>
                <a:latin typeface="Calibri" panose="020F0502020204030204"/>
                <a:ea typeface="Calibri" panose="020F0502020204030204"/>
              </a:rPr>
              <a:t>, </a:t>
            </a:r>
            <a:r>
              <a:rPr lang="ru-RU" sz="2000" b="0" strike="noStrike" spc="-1" dirty="0">
                <a:solidFill>
                  <a:srgbClr val="000000"/>
                </a:solidFill>
                <a:latin typeface="Calibri" panose="020F0502020204030204"/>
                <a:ea typeface="Calibri" panose="020F0502020204030204"/>
              </a:rPr>
              <a:t>предварительно произведя настройку самого </a:t>
            </a:r>
            <a:r>
              <a:rPr lang="ru-RU" sz="2000" b="0" strike="noStrike" spc="-1" dirty="0" err="1">
                <a:solidFill>
                  <a:srgbClr val="000000"/>
                </a:solidFill>
                <a:latin typeface="Calibri" panose="020F0502020204030204"/>
                <a:ea typeface="Calibri" panose="020F0502020204030204"/>
              </a:rPr>
              <a:t>Radius</a:t>
            </a:r>
            <a:r>
              <a:rPr lang="ru-RU" sz="2000" b="0" strike="noStrike" spc="-1" dirty="0">
                <a:solidFill>
                  <a:srgbClr val="000000"/>
                </a:solidFill>
                <a:latin typeface="Calibri" panose="020F0502020204030204"/>
                <a:ea typeface="Calibri" panose="020F0502020204030204"/>
              </a:rPr>
              <a:t> сервера </a:t>
            </a:r>
            <a:endParaRPr lang="ru-RU" sz="2000" b="0" strike="noStrike" spc="-1" dirty="0">
              <a:latin typeface="Arial" panose="020B0604020202020204"/>
            </a:endParaRPr>
          </a:p>
          <a:p>
            <a:pPr marL="215900" indent="-215265">
              <a:lnSpc>
                <a:spcPct val="100000"/>
              </a:lnSpc>
            </a:pPr>
            <a:r>
              <a:rPr lang="ru-RU" sz="2000" b="1" strike="noStrike" spc="-1" dirty="0" err="1">
                <a:solidFill>
                  <a:srgbClr val="000000"/>
                </a:solidFill>
                <a:latin typeface="Calibri" panose="020F0502020204030204"/>
                <a:ea typeface="Calibri" panose="020F0502020204030204"/>
              </a:rPr>
              <a:t>radius-server</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host</a:t>
            </a:r>
            <a:r>
              <a:rPr lang="ru-RU" sz="2000" b="1" strike="noStrike" spc="-1" dirty="0">
                <a:solidFill>
                  <a:srgbClr val="000000"/>
                </a:solidFill>
                <a:latin typeface="Calibri" panose="020F0502020204030204"/>
                <a:ea typeface="Calibri" panose="020F0502020204030204"/>
              </a:rPr>
              <a:t> X.X.X.X </a:t>
            </a:r>
            <a:r>
              <a:rPr lang="ru-RU" sz="2000" b="1" strike="noStrike" spc="-1" dirty="0" err="1">
                <a:solidFill>
                  <a:srgbClr val="000000"/>
                </a:solidFill>
                <a:latin typeface="Calibri" panose="020F0502020204030204"/>
                <a:ea typeface="Calibri" panose="020F0502020204030204"/>
              </a:rPr>
              <a:t>auth</a:t>
            </a:r>
            <a:r>
              <a:rPr lang="ru-RU" sz="2000" b="1" strike="noStrike" spc="-1" dirty="0">
                <a:solidFill>
                  <a:srgbClr val="000000"/>
                </a:solidFill>
                <a:latin typeface="Calibri" panose="020F0502020204030204"/>
                <a:ea typeface="Calibri" panose="020F0502020204030204"/>
              </a:rPr>
              <a:t>  N  </a:t>
            </a:r>
            <a:r>
              <a:rPr lang="ru-RU" sz="2000" b="1" strike="noStrike" spc="-1" dirty="0" err="1">
                <a:solidFill>
                  <a:srgbClr val="000000"/>
                </a:solidFill>
                <a:latin typeface="Calibri" panose="020F0502020204030204"/>
                <a:ea typeface="Calibri" panose="020F0502020204030204"/>
              </a:rPr>
              <a:t>acct-port</a:t>
            </a:r>
            <a:r>
              <a:rPr lang="ru-RU" sz="2000" b="1" strike="noStrike" spc="-1" dirty="0">
                <a:solidFill>
                  <a:srgbClr val="000000"/>
                </a:solidFill>
                <a:latin typeface="Calibri" panose="020F0502020204030204"/>
                <a:ea typeface="Calibri" panose="020F0502020204030204"/>
              </a:rPr>
              <a:t> N’</a:t>
            </a:r>
            <a:endParaRPr lang="ru-RU" sz="2000" b="0" strike="noStrike" spc="-1" dirty="0">
              <a:latin typeface="Arial" panose="020B0604020202020204"/>
            </a:endParaRPr>
          </a:p>
          <a:p>
            <a:pPr marL="215900" indent="-215265">
              <a:lnSpc>
                <a:spcPct val="100000"/>
              </a:lnSpc>
            </a:pPr>
            <a:r>
              <a:rPr lang="ru-RU" sz="2000" b="1" strike="noStrike" spc="-1" dirty="0" err="1">
                <a:solidFill>
                  <a:srgbClr val="000000"/>
                </a:solidFill>
                <a:latin typeface="Calibri" panose="020F0502020204030204"/>
                <a:ea typeface="Calibri" panose="020F0502020204030204"/>
              </a:rPr>
              <a:t>radius-server</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key</a:t>
            </a:r>
            <a:r>
              <a:rPr lang="ru-RU" sz="2000" b="1" strike="noStrike" spc="-1" dirty="0">
                <a:solidFill>
                  <a:srgbClr val="000000"/>
                </a:solidFill>
                <a:latin typeface="Calibri" panose="020F0502020204030204"/>
                <a:ea typeface="Calibri" panose="020F0502020204030204"/>
              </a:rPr>
              <a:t> 0 </a:t>
            </a:r>
            <a:r>
              <a:rPr lang="ru-RU" sz="2000" b="1" i="1" strike="noStrike" spc="-1" dirty="0" err="1">
                <a:solidFill>
                  <a:srgbClr val="000000"/>
                </a:solidFill>
                <a:latin typeface="Calibri" panose="020F0502020204030204"/>
                <a:ea typeface="Calibri" panose="020F0502020204030204"/>
              </a:rPr>
              <a:t>password</a:t>
            </a:r>
            <a:endParaRPr lang="ru-RU" sz="2000" b="0" strike="noStrike" spc="-1" dirty="0">
              <a:latin typeface="Arial" panose="020B0604020202020204"/>
            </a:endParaRPr>
          </a:p>
          <a:p>
            <a:pPr marL="215900" indent="-215265">
              <a:lnSpc>
                <a:spcPct val="100000"/>
              </a:lnSpc>
            </a:pPr>
            <a:endParaRPr lang="ru-RU" sz="2000" b="0" strike="noStrike" spc="-1" dirty="0">
              <a:latin typeface="Arial" panose="020B0604020202020204"/>
            </a:endParaRPr>
          </a:p>
        </p:txBody>
      </p:sp>
      <p:sp>
        <p:nvSpPr>
          <p:cNvPr id="343"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63910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p:nvPr>
        </p:nvSpPr>
        <p:spPr>
          <a:xfrm>
            <a:off x="217488" y="812800"/>
            <a:ext cx="7124700" cy="4008438"/>
          </a:xfrm>
        </p:spPr>
      </p:sp>
      <p:sp>
        <p:nvSpPr>
          <p:cNvPr id="3" name="Замещающий текст 2"/>
          <p:cNvSpPr>
            <a:spLocks noGrp="1"/>
          </p:cNvSpPr>
          <p:nvPr>
            <p:ph type="body"/>
          </p:nvPr>
        </p:nvSpPr>
        <p:spPr/>
        <p:txBody>
          <a:bodyPr/>
          <a:lstStyle/>
          <a:p>
            <a:endParaRPr lang="ru-RU" altLang="en-US"/>
          </a:p>
        </p:txBody>
      </p:sp>
    </p:spTree>
    <p:extLst>
      <p:ext uri="{BB962C8B-B14F-4D97-AF65-F5344CB8AC3E}">
        <p14:creationId xmlns:p14="http://schemas.microsoft.com/office/powerpoint/2010/main" val="350037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4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40077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smtClean="0">
                <a:latin typeface="MagistralC"/>
              </a:rPr>
              <a:t>На</a:t>
            </a:r>
            <a:r>
              <a:rPr lang="ru-RU" sz="2000" b="0" strike="noStrike" spc="-1" baseline="0" dirty="0" smtClean="0">
                <a:latin typeface="MagistralC"/>
              </a:rPr>
              <a:t> ОЛТ </a:t>
            </a:r>
            <a:r>
              <a:rPr lang="en-US" sz="2000" b="0" strike="noStrike" spc="-1" baseline="0" dirty="0" smtClean="0">
                <a:latin typeface="MagistralC"/>
              </a:rPr>
              <a:t>BDCOM </a:t>
            </a:r>
            <a:r>
              <a:rPr lang="ru-RU" sz="2000" b="0" strike="noStrike" spc="-1" baseline="0" dirty="0" smtClean="0">
                <a:latin typeface="MagistralC"/>
              </a:rPr>
              <a:t>есть несколько типовых вариантов обеспечения защиты от различных проблем связанных с </a:t>
            </a:r>
            <a:r>
              <a:rPr lang="en-US" sz="2000" b="0" strike="noStrike" spc="-1" baseline="0" dirty="0" smtClean="0">
                <a:latin typeface="MagistralC"/>
              </a:rPr>
              <a:t>DHCP </a:t>
            </a:r>
            <a:r>
              <a:rPr lang="ru-RU" sz="2000" b="0" strike="noStrike" spc="-1" baseline="0" dirty="0" smtClean="0">
                <a:latin typeface="MagistralC"/>
              </a:rPr>
              <a:t>атаками.</a:t>
            </a:r>
          </a:p>
          <a:p>
            <a:pPr marL="215900" indent="-215265">
              <a:lnSpc>
                <a:spcPct val="100000"/>
              </a:lnSpc>
            </a:pPr>
            <a:r>
              <a:rPr lang="ru-RU" sz="2000" b="0" i="0" dirty="0" smtClean="0">
                <a:effectLst/>
              </a:rPr>
              <a:t>Как</a:t>
            </a:r>
            <a:r>
              <a:rPr lang="ru-RU" sz="2000" b="0" i="0" baseline="0" dirty="0" smtClean="0">
                <a:effectLst/>
              </a:rPr>
              <a:t> мы знаем к</a:t>
            </a:r>
            <a:r>
              <a:rPr lang="ru-RU" sz="2000" b="0" i="0" dirty="0" smtClean="0">
                <a:effectLst/>
              </a:rPr>
              <a:t>лиент</a:t>
            </a:r>
            <a:r>
              <a:rPr lang="ru-RU" sz="2000" b="0" i="0" baseline="0" dirty="0" smtClean="0">
                <a:effectLst/>
              </a:rPr>
              <a:t> </a:t>
            </a:r>
            <a:r>
              <a:rPr lang="ru-RU" sz="2000" b="0" i="0" dirty="0" smtClean="0">
                <a:effectLst/>
              </a:rPr>
              <a:t>может специально или по ошибке поднять собственный DHCP, который в ответ на запрос клиентского устройства будет отдавать в качестве шлюза по умолчанию свой</a:t>
            </a:r>
            <a:r>
              <a:rPr lang="ru-RU" sz="2000" b="0" i="0" baseline="0" dirty="0" smtClean="0">
                <a:effectLst/>
              </a:rPr>
              <a:t> </a:t>
            </a:r>
            <a:r>
              <a:rPr lang="ru-RU" sz="2000" b="0" i="0" dirty="0" smtClean="0">
                <a:effectLst/>
              </a:rPr>
              <a:t>адрес. Соответственно, весь трафик, будет</a:t>
            </a:r>
            <a:r>
              <a:rPr lang="ru-RU" sz="2000" b="0" i="0" baseline="0" dirty="0" smtClean="0">
                <a:effectLst/>
              </a:rPr>
              <a:t> уходить не к настоящему шлюзу, а к одному из клиентов.</a:t>
            </a:r>
          </a:p>
          <a:p>
            <a:pPr marL="215900" indent="-215265">
              <a:lnSpc>
                <a:spcPct val="100000"/>
              </a:lnSpc>
            </a:pPr>
            <a:r>
              <a:rPr lang="ru-RU" sz="2000" b="0" i="0" dirty="0" smtClean="0">
                <a:effectLst/>
              </a:rPr>
              <a:t>Для того, чтобы защититься от подобного вида проблем, используется функционал под названием DHCP </a:t>
            </a:r>
            <a:r>
              <a:rPr lang="ru-RU" sz="2000" b="0" i="0" dirty="0" err="1" smtClean="0">
                <a:effectLst/>
              </a:rPr>
              <a:t>snooping</a:t>
            </a:r>
            <a:r>
              <a:rPr lang="ru-RU" sz="2000" b="0" i="0" dirty="0" smtClean="0">
                <a:effectLst/>
              </a:rPr>
              <a:t>. Суть: указать </a:t>
            </a:r>
            <a:r>
              <a:rPr lang="ru-RU" sz="2000" b="0" i="0" dirty="0" err="1" smtClean="0">
                <a:effectLst/>
              </a:rPr>
              <a:t>свичу</a:t>
            </a:r>
            <a:r>
              <a:rPr lang="ru-RU" sz="2000" b="0" i="0" dirty="0" smtClean="0">
                <a:effectLst/>
              </a:rPr>
              <a:t>, на каком порту подключен настоящий DHCP-сервер, и разрешить DHCP-ответы только с этого порта, запретив для остальных. </a:t>
            </a:r>
          </a:p>
          <a:p>
            <a:pPr fontAlgn="base"/>
            <a:r>
              <a:rPr lang="ru-RU" sz="2000" b="0" i="0" dirty="0" smtClean="0">
                <a:effectLst/>
              </a:rPr>
              <a:t>После включения DHCP </a:t>
            </a:r>
            <a:r>
              <a:rPr lang="ru-RU" sz="2000" b="0" i="0" dirty="0" err="1" smtClean="0">
                <a:effectLst/>
              </a:rPr>
              <a:t>Snooping’а</a:t>
            </a:r>
            <a:r>
              <a:rPr lang="ru-RU" sz="2000" b="0" i="0" dirty="0" smtClean="0">
                <a:effectLst/>
              </a:rPr>
              <a:t>, он начинает вести у себя базу соответствия MAC и IP-адресов устройств, которую обновляет и пополняет за счет прослушивания DHCP запросов и ответов. Эта база позволяет нам противостоять еще одному виду атак — подмене IP-адреса (IP </a:t>
            </a:r>
            <a:r>
              <a:rPr lang="ru-RU" sz="2000" b="0" i="0" dirty="0" err="1" smtClean="0">
                <a:effectLst/>
              </a:rPr>
              <a:t>Spoofing</a:t>
            </a:r>
            <a:r>
              <a:rPr lang="ru-RU" sz="2000" b="0" i="0" dirty="0" smtClean="0">
                <a:effectLst/>
              </a:rPr>
              <a:t>). При включенном IP </a:t>
            </a:r>
            <a:r>
              <a:rPr lang="ru-RU" sz="2000" b="0" i="0" dirty="0" err="1" smtClean="0">
                <a:effectLst/>
              </a:rPr>
              <a:t>Source</a:t>
            </a:r>
            <a:r>
              <a:rPr lang="ru-RU" sz="2000" b="0" i="0" dirty="0" smtClean="0">
                <a:effectLst/>
              </a:rPr>
              <a:t> </a:t>
            </a:r>
            <a:r>
              <a:rPr lang="ru-RU" sz="2000" b="0" i="0" dirty="0" err="1" smtClean="0">
                <a:effectLst/>
              </a:rPr>
              <a:t>Guard</a:t>
            </a:r>
            <a:r>
              <a:rPr lang="ru-RU" sz="2000" b="0" i="0" dirty="0" smtClean="0">
                <a:effectLst/>
              </a:rPr>
              <a:t>, каждый приходящий пакет может проверяться на:</a:t>
            </a:r>
          </a:p>
          <a:p>
            <a:pPr fontAlgn="base"/>
            <a:r>
              <a:rPr lang="ru-RU" sz="2000" b="0" i="0" dirty="0" smtClean="0">
                <a:effectLst/>
              </a:rPr>
              <a:t>соответствие IP-адреса источника адресу, полученному из базы DHCP </a:t>
            </a:r>
            <a:r>
              <a:rPr lang="ru-RU" sz="2000" b="0" i="0" dirty="0" err="1" smtClean="0">
                <a:effectLst/>
              </a:rPr>
              <a:t>Snooping</a:t>
            </a:r>
            <a:r>
              <a:rPr lang="ru-RU" sz="2000" b="0" i="0" dirty="0" smtClean="0">
                <a:effectLst/>
              </a:rPr>
              <a:t> (иными словами, </a:t>
            </a:r>
            <a:r>
              <a:rPr lang="ru-RU" sz="2000" b="0" i="0" dirty="0" err="1" smtClean="0">
                <a:effectLst/>
              </a:rPr>
              <a:t>айпишник</a:t>
            </a:r>
            <a:r>
              <a:rPr lang="ru-RU" sz="2000" b="0" i="0" dirty="0" smtClean="0">
                <a:effectLst/>
              </a:rPr>
              <a:t> закрепляется за конкретной</a:t>
            </a:r>
            <a:r>
              <a:rPr lang="ru-RU" sz="2000" b="0" i="0" baseline="0" dirty="0" smtClean="0">
                <a:effectLst/>
              </a:rPr>
              <a:t> </a:t>
            </a:r>
            <a:r>
              <a:rPr lang="en-US" sz="2000" b="0" i="0" baseline="0" dirty="0" smtClean="0">
                <a:effectLst/>
              </a:rPr>
              <a:t>ONU</a:t>
            </a:r>
            <a:r>
              <a:rPr lang="ru-RU" sz="2000" b="0" i="0" dirty="0" smtClean="0">
                <a:effectLst/>
              </a:rPr>
              <a:t>)</a:t>
            </a:r>
          </a:p>
          <a:p>
            <a:pPr fontAlgn="base"/>
            <a:endParaRPr lang="ru-RU" sz="2000" b="0" i="0" dirty="0" smtClean="0">
              <a:effectLst/>
            </a:endParaRPr>
          </a:p>
          <a:p>
            <a:pPr fontAlgn="base"/>
            <a:r>
              <a:rPr lang="ru-RU" sz="2000" b="0" i="0" dirty="0" smtClean="0">
                <a:effectLst/>
              </a:rPr>
              <a:t>Также</a:t>
            </a:r>
            <a:r>
              <a:rPr lang="ru-RU" sz="2000" b="0" i="0" baseline="0" dirty="0" smtClean="0">
                <a:effectLst/>
              </a:rPr>
              <a:t> на сети существует еще один вид атак, так называемый </a:t>
            </a:r>
            <a:r>
              <a:rPr lang="ru-RU" sz="2000" b="0" i="0" dirty="0" smtClean="0">
                <a:effectLst/>
              </a:rPr>
              <a:t>ARP-</a:t>
            </a:r>
            <a:r>
              <a:rPr lang="ru-RU" sz="2000" b="0" i="0" dirty="0" err="1" smtClean="0">
                <a:effectLst/>
              </a:rPr>
              <a:t>spoofing</a:t>
            </a:r>
            <a:r>
              <a:rPr lang="ru-RU" sz="2000" b="0" i="0" dirty="0" smtClean="0">
                <a:effectLst/>
              </a:rPr>
              <a:t>: вместо настоящего хоста с</a:t>
            </a:r>
            <a:r>
              <a:rPr lang="ru-RU" sz="2000" b="0" i="0" baseline="0" dirty="0" smtClean="0">
                <a:effectLst/>
              </a:rPr>
              <a:t> определенным адресом</a:t>
            </a:r>
            <a:r>
              <a:rPr lang="ru-RU" sz="2000" b="0" i="0" dirty="0" smtClean="0">
                <a:effectLst/>
              </a:rPr>
              <a:t> отвечает хост злоумышленника, заставляя таким образом трафик, следовать через него.</a:t>
            </a:r>
          </a:p>
          <a:p>
            <a:pPr fontAlgn="base"/>
            <a:r>
              <a:rPr lang="ru-RU" sz="2000" b="0" i="0" dirty="0" smtClean="0">
                <a:effectLst/>
              </a:rPr>
              <a:t>Для предотвращения такого типа атак используется функционал ARP </a:t>
            </a:r>
            <a:r>
              <a:rPr lang="ru-RU" sz="2000" b="0" i="0" dirty="0" err="1" smtClean="0">
                <a:effectLst/>
              </a:rPr>
              <a:t>Inspection</a:t>
            </a:r>
            <a:r>
              <a:rPr lang="ru-RU" sz="2000" b="0" i="0" dirty="0" smtClean="0">
                <a:effectLst/>
              </a:rPr>
              <a:t>. Схема работы похожа на схему DHCP-</a:t>
            </a:r>
            <a:r>
              <a:rPr lang="ru-RU" sz="2000" b="0" i="0" dirty="0" err="1" smtClean="0">
                <a:effectLst/>
              </a:rPr>
              <a:t>Snooping’а</a:t>
            </a:r>
            <a:r>
              <a:rPr lang="ru-RU" sz="2000" b="0" i="0" dirty="0" smtClean="0">
                <a:effectLst/>
              </a:rPr>
              <a:t>: порты делятся на доверенные и </a:t>
            </a:r>
            <a:r>
              <a:rPr lang="ru-RU" sz="2000" b="0" i="0" dirty="0" err="1" smtClean="0">
                <a:effectLst/>
              </a:rPr>
              <a:t>недоверенные</a:t>
            </a:r>
            <a:r>
              <a:rPr lang="ru-RU" sz="2000" b="0" i="0" dirty="0" smtClean="0">
                <a:effectLst/>
              </a:rPr>
              <a:t>, на </a:t>
            </a:r>
            <a:r>
              <a:rPr lang="ru-RU" sz="2000" b="0" i="0" dirty="0" err="1" smtClean="0">
                <a:effectLst/>
              </a:rPr>
              <a:t>недоверенных</a:t>
            </a:r>
            <a:r>
              <a:rPr lang="ru-RU" sz="2000" b="0" i="0" dirty="0" smtClean="0">
                <a:effectLst/>
              </a:rPr>
              <a:t> каждый ARP-ответ подвергаются анализу: сверяется информация, содержащаяся в этом пакете, с той, которой </a:t>
            </a:r>
            <a:r>
              <a:rPr lang="ru-RU" sz="2000" b="0" i="0" dirty="0" err="1" smtClean="0">
                <a:effectLst/>
              </a:rPr>
              <a:t>свич</a:t>
            </a:r>
            <a:r>
              <a:rPr lang="ru-RU" sz="2000" b="0" i="0" dirty="0" smtClean="0">
                <a:effectLst/>
              </a:rPr>
              <a:t> доверяет (либо статически заданные соответствия MAC-IP, либо информация из базы DHCP </a:t>
            </a:r>
            <a:r>
              <a:rPr lang="ru-RU" sz="2000" b="0" i="0" dirty="0" err="1" smtClean="0">
                <a:effectLst/>
              </a:rPr>
              <a:t>Snooping</a:t>
            </a:r>
            <a:r>
              <a:rPr lang="ru-RU" sz="2000" b="0" i="0" dirty="0" smtClean="0">
                <a:effectLst/>
              </a:rPr>
              <a:t>)</a:t>
            </a:r>
          </a:p>
          <a:p>
            <a:pPr fontAlgn="base"/>
            <a:endParaRPr lang="ru-RU" sz="2000" b="0" i="0" dirty="0" smtClean="0">
              <a:effectLst/>
            </a:endParaRPr>
          </a:p>
          <a:p>
            <a:pPr marL="215900" indent="-215265">
              <a:lnSpc>
                <a:spcPct val="100000"/>
              </a:lnSpc>
            </a:pPr>
            <a:endParaRPr lang="ru-RU" sz="2000" b="0" strike="noStrike" spc="-1" dirty="0" smtClean="0">
              <a:latin typeface="MagistralC"/>
            </a:endParaRPr>
          </a:p>
          <a:p>
            <a:pPr marL="215900" indent="-215265">
              <a:lnSpc>
                <a:spcPct val="100000"/>
              </a:lnSpc>
            </a:pPr>
            <a:endParaRPr lang="ru-RU" sz="2000" b="0" strike="noStrike" spc="-1" dirty="0" smtClean="0">
              <a:latin typeface="MagistralC"/>
            </a:endParaRPr>
          </a:p>
          <a:p>
            <a:pPr marL="215900" indent="-215265">
              <a:lnSpc>
                <a:spcPct val="100000"/>
              </a:lnSpc>
            </a:pPr>
            <a:endParaRPr lang="ru-RU" sz="2000" b="0" strike="noStrike" spc="-1" dirty="0" smtClean="0">
              <a:latin typeface="MagistralC"/>
            </a:endParaRPr>
          </a:p>
          <a:p>
            <a:pPr marL="215900" indent="-215265">
              <a:lnSpc>
                <a:spcPct val="100000"/>
              </a:lnSpc>
            </a:pPr>
            <a:r>
              <a:rPr lang="ru-RU" sz="2000" b="0" strike="noStrike" spc="-1" dirty="0" err="1" smtClean="0">
                <a:latin typeface="MagistralC"/>
              </a:rPr>
              <a:t>option</a:t>
            </a:r>
            <a:r>
              <a:rPr lang="ru-RU" sz="2000" b="0" strike="noStrike" spc="-1" dirty="0" smtClean="0">
                <a:latin typeface="MagistralC"/>
              </a:rPr>
              <a:t> </a:t>
            </a:r>
            <a:r>
              <a:rPr lang="ru-RU" sz="2000" b="0" strike="noStrike" spc="-1" dirty="0" err="1">
                <a:latin typeface="MagistralC"/>
              </a:rPr>
              <a:t>format</a:t>
            </a:r>
            <a:r>
              <a:rPr lang="ru-RU" sz="2000" b="0" strike="noStrike" spc="-1" dirty="0">
                <a:latin typeface="MagistralC"/>
              </a:rPr>
              <a:t> определяет что будет находиться в </a:t>
            </a:r>
            <a:r>
              <a:rPr lang="ru-RU" sz="2000" b="0" strike="noStrike" spc="-1" dirty="0" err="1">
                <a:latin typeface="MagistralC"/>
              </a:rPr>
              <a:t>Remote-Id</a:t>
            </a:r>
            <a:r>
              <a:rPr lang="ru-RU" sz="2000" b="0" strike="noStrike" spc="-1" dirty="0">
                <a:latin typeface="MagistralC"/>
              </a:rPr>
              <a:t>, HN-</a:t>
            </a:r>
            <a:r>
              <a:rPr lang="ru-RU" sz="2000" b="0" strike="noStrike" spc="-1" dirty="0" err="1">
                <a:latin typeface="MagistralC"/>
              </a:rPr>
              <a:t>type</a:t>
            </a:r>
            <a:r>
              <a:rPr lang="ru-RU" sz="2000" b="0" strike="noStrike" spc="-1" dirty="0">
                <a:latin typeface="MagistralC"/>
              </a:rPr>
              <a:t>  - передает MAC ONU</a:t>
            </a:r>
            <a:endParaRPr lang="ru-RU" sz="2000" b="0" strike="noStrike" spc="-1" dirty="0">
              <a:latin typeface="Arial" panose="020B0604020202020204"/>
            </a:endParaRPr>
          </a:p>
          <a:p>
            <a:pPr marL="215900" indent="-215265">
              <a:lnSpc>
                <a:spcPct val="100000"/>
              </a:lnSpc>
            </a:pPr>
            <a:r>
              <a:rPr lang="ru-RU" sz="2000" b="0" strike="noStrike" spc="-1" dirty="0">
                <a:latin typeface="MagistralC"/>
              </a:rPr>
              <a:t>                                                                                           CM-</a:t>
            </a:r>
            <a:r>
              <a:rPr lang="ru-RU" sz="2000" b="0" strike="noStrike" spc="-1" dirty="0" err="1">
                <a:latin typeface="MagistralC"/>
              </a:rPr>
              <a:t>Type</a:t>
            </a:r>
            <a:r>
              <a:rPr lang="ru-RU" sz="2000" b="0" strike="noStrike" spc="-1" dirty="0">
                <a:latin typeface="MagistralC"/>
              </a:rPr>
              <a:t> – передает МАС PON порта</a:t>
            </a:r>
            <a:endParaRPr lang="ru-RU" sz="2000" b="0" strike="noStrike" spc="-1" dirty="0">
              <a:latin typeface="Arial" panose="020B0604020202020204"/>
            </a:endParaRPr>
          </a:p>
          <a:p>
            <a:pPr marL="215900" indent="-215265">
              <a:lnSpc>
                <a:spcPct val="100000"/>
              </a:lnSpc>
            </a:pPr>
            <a:r>
              <a:rPr lang="ru-RU" sz="2000" b="0" strike="noStrike" spc="-1" dirty="0" err="1">
                <a:latin typeface="MagistralC"/>
              </a:rPr>
              <a:t>Circuit</a:t>
            </a:r>
            <a:r>
              <a:rPr lang="ru-RU" sz="2000" b="0" strike="noStrike" spc="-1" dirty="0">
                <a:latin typeface="MagistralC"/>
              </a:rPr>
              <a:t> будет содержать номер </a:t>
            </a:r>
            <a:r>
              <a:rPr lang="ru-RU" sz="2000" b="0" strike="noStrike" spc="-1" dirty="0" err="1">
                <a:latin typeface="MagistralC"/>
              </a:rPr>
              <a:t>vlan</a:t>
            </a:r>
            <a:r>
              <a:rPr lang="ru-RU" sz="2000" b="0" strike="noStrike" spc="-1" dirty="0">
                <a:latin typeface="MagistralC"/>
              </a:rPr>
              <a:t> и номер ONU</a:t>
            </a:r>
            <a:endParaRPr lang="ru-RU" sz="2000" b="0" strike="noStrike" spc="-1" dirty="0">
              <a:latin typeface="Arial" panose="020B0604020202020204"/>
            </a:endParaRPr>
          </a:p>
          <a:p>
            <a:pPr marL="215900" indent="-215265">
              <a:lnSpc>
                <a:spcPct val="100000"/>
              </a:lnSpc>
            </a:pPr>
            <a:r>
              <a:rPr lang="ru-RU" sz="2000" b="0" strike="noStrike" spc="-1" dirty="0">
                <a:solidFill>
                  <a:srgbClr val="000000"/>
                </a:solidFill>
                <a:latin typeface="MagistralC"/>
                <a:ea typeface="Calibri" panose="020F0502020204030204"/>
              </a:rPr>
              <a:t>Команды </a:t>
            </a:r>
            <a:r>
              <a:rPr lang="ru-RU" sz="2000" b="1" strike="noStrike" spc="-1" dirty="0" err="1">
                <a:solidFill>
                  <a:srgbClr val="000000"/>
                </a:solidFill>
                <a:latin typeface="MagistralC"/>
                <a:ea typeface="Calibri" panose="020F0502020204030204"/>
              </a:rPr>
              <a:t>ip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verify</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source</a:t>
            </a:r>
            <a:r>
              <a:rPr lang="ru-RU" sz="2000" b="1" strike="noStrike" spc="-1" dirty="0">
                <a:solidFill>
                  <a:srgbClr val="000000"/>
                </a:solidFill>
                <a:latin typeface="MagistralC"/>
                <a:ea typeface="Calibri" panose="020F0502020204030204"/>
              </a:rPr>
              <a:t>  </a:t>
            </a:r>
            <a:r>
              <a:rPr lang="ru-RU" sz="2000" b="0" strike="noStrike" spc="-1" dirty="0">
                <a:solidFill>
                  <a:srgbClr val="000000"/>
                </a:solidFill>
                <a:latin typeface="MagistralC"/>
                <a:ea typeface="Calibri" panose="020F0502020204030204"/>
              </a:rPr>
              <a:t>и</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ip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arp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inspection</a:t>
            </a:r>
            <a:r>
              <a:rPr lang="ru-RU" sz="2000" b="1" strike="noStrike" spc="-1" dirty="0">
                <a:solidFill>
                  <a:srgbClr val="000000"/>
                </a:solidFill>
                <a:latin typeface="MagistralC"/>
                <a:ea typeface="Calibri" panose="020F0502020204030204"/>
              </a:rPr>
              <a:t> </a:t>
            </a:r>
            <a:r>
              <a:rPr lang="ru-RU" sz="2000" b="0" strike="noStrike" spc="-1" dirty="0">
                <a:solidFill>
                  <a:srgbClr val="000000"/>
                </a:solidFill>
                <a:latin typeface="MagistralC"/>
                <a:ea typeface="Calibri" panose="020F0502020204030204"/>
              </a:rPr>
              <a:t>проверяют наличие источника в таблице </a:t>
            </a:r>
            <a:r>
              <a:rPr lang="ru-RU" sz="2000" b="0" strike="noStrike" spc="-1" dirty="0" err="1">
                <a:solidFill>
                  <a:srgbClr val="000000"/>
                </a:solidFill>
                <a:latin typeface="MagistralC"/>
                <a:ea typeface="Calibri" panose="020F0502020204030204"/>
              </a:rPr>
              <a:t>dhcp</a:t>
            </a:r>
            <a:r>
              <a:rPr lang="ru-RU" sz="2000" b="0" strike="noStrike" spc="-1" dirty="0">
                <a:solidFill>
                  <a:srgbClr val="000000"/>
                </a:solidFill>
                <a:latin typeface="MagistralC"/>
                <a:ea typeface="Calibri" panose="020F0502020204030204"/>
              </a:rPr>
              <a:t> </a:t>
            </a:r>
            <a:r>
              <a:rPr lang="ru-RU" sz="2000" b="0" strike="noStrike" spc="-1" dirty="0" err="1">
                <a:solidFill>
                  <a:srgbClr val="000000"/>
                </a:solidFill>
                <a:latin typeface="MagistralC"/>
                <a:ea typeface="Calibri" panose="020F0502020204030204"/>
              </a:rPr>
              <a:t>snooping</a:t>
            </a:r>
            <a:r>
              <a:rPr lang="ru-RU" sz="2000" b="0" strike="noStrike" spc="-1" dirty="0">
                <a:solidFill>
                  <a:srgbClr val="000000"/>
                </a:solidFill>
                <a:latin typeface="MagistralC"/>
                <a:ea typeface="Calibri" panose="020F0502020204030204"/>
              </a:rPr>
              <a:t> </a:t>
            </a:r>
            <a:r>
              <a:rPr lang="ru-RU" sz="2000" b="0" strike="noStrike" spc="-1" dirty="0" err="1">
                <a:solidFill>
                  <a:srgbClr val="000000"/>
                </a:solidFill>
                <a:latin typeface="MagistralC"/>
                <a:ea typeface="Calibri" panose="020F0502020204030204"/>
              </a:rPr>
              <a:t>binding</a:t>
            </a:r>
            <a:r>
              <a:rPr lang="ru-RU" sz="2000" b="0" strike="noStrike" spc="-1" dirty="0">
                <a:solidFill>
                  <a:srgbClr val="000000"/>
                </a:solidFill>
                <a:latin typeface="MagistralC"/>
                <a:ea typeface="Calibri" panose="020F0502020204030204"/>
              </a:rPr>
              <a:t>.  Данная таблица заполняется, когда клиент получает IP от DHCP сервера. Так же можно ее заполнить в ручную используя команду </a:t>
            </a:r>
            <a:r>
              <a:rPr lang="ru-RU" sz="2000" b="1" strike="noStrike" spc="-1" dirty="0" err="1">
                <a:solidFill>
                  <a:srgbClr val="000000"/>
                </a:solidFill>
                <a:latin typeface="MagistralC"/>
                <a:ea typeface="Calibri" panose="020F0502020204030204"/>
              </a:rPr>
              <a:t>ip</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source</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binding</a:t>
            </a:r>
            <a:r>
              <a:rPr lang="ru-RU" sz="2000" b="1" strike="noStrike" spc="-1" dirty="0">
                <a:solidFill>
                  <a:srgbClr val="000000"/>
                </a:solidFill>
                <a:latin typeface="MagistralC"/>
                <a:ea typeface="Calibri" panose="020F0502020204030204"/>
              </a:rPr>
              <a:t> 00:ff:aa:50:aa:60 10.10.10.10 </a:t>
            </a:r>
            <a:r>
              <a:rPr lang="ru-RU" sz="2000" b="1" strike="noStrike" spc="-1" dirty="0" err="1">
                <a:solidFill>
                  <a:srgbClr val="000000"/>
                </a:solidFill>
                <a:latin typeface="MagistralC"/>
                <a:ea typeface="Calibri" panose="020F0502020204030204"/>
              </a:rPr>
              <a:t>interface</a:t>
            </a:r>
            <a:r>
              <a:rPr lang="ru-RU" sz="2000" b="1" strike="noStrike" spc="-1" dirty="0">
                <a:solidFill>
                  <a:srgbClr val="000000"/>
                </a:solidFill>
                <a:latin typeface="MagistralC"/>
                <a:ea typeface="Calibri" panose="020F0502020204030204"/>
              </a:rPr>
              <a:t> </a:t>
            </a:r>
            <a:r>
              <a:rPr lang="ru-RU" sz="2000" b="1" strike="noStrike" spc="-1" dirty="0" err="1">
                <a:solidFill>
                  <a:srgbClr val="000000"/>
                </a:solidFill>
                <a:latin typeface="MagistralC"/>
                <a:ea typeface="Calibri" panose="020F0502020204030204"/>
              </a:rPr>
              <a:t>ePON</a:t>
            </a:r>
            <a:r>
              <a:rPr lang="ru-RU" sz="2000" b="1" strike="noStrike" spc="-1" dirty="0">
                <a:solidFill>
                  <a:srgbClr val="000000"/>
                </a:solidFill>
                <a:latin typeface="MagistralC"/>
                <a:ea typeface="Calibri" panose="020F0502020204030204"/>
              </a:rPr>
              <a:t> 0/1 </a:t>
            </a:r>
            <a:r>
              <a:rPr lang="ru-RU" sz="2000" b="1" strike="noStrike" spc="-1" dirty="0" err="1">
                <a:solidFill>
                  <a:srgbClr val="000000"/>
                </a:solidFill>
                <a:latin typeface="MagistralC"/>
                <a:ea typeface="Calibri" panose="020F0502020204030204"/>
              </a:rPr>
              <a:t>vlan</a:t>
            </a:r>
            <a:r>
              <a:rPr lang="ru-RU" sz="2000" b="1" strike="noStrike" spc="-1" dirty="0">
                <a:solidFill>
                  <a:srgbClr val="000000"/>
                </a:solidFill>
                <a:latin typeface="MagistralC"/>
                <a:ea typeface="Calibri" panose="020F0502020204030204"/>
              </a:rPr>
              <a:t> 100 </a:t>
            </a:r>
            <a:endParaRPr lang="ru-RU" sz="2000" b="0" strike="noStrike" spc="-1" dirty="0">
              <a:latin typeface="Arial" panose="020B0604020202020204"/>
            </a:endParaRPr>
          </a:p>
          <a:p>
            <a:pPr marL="215900" indent="-215265">
              <a:lnSpc>
                <a:spcPct val="100000"/>
              </a:lnSpc>
            </a:pPr>
            <a:r>
              <a:rPr lang="ru-RU" sz="2000" b="0" strike="noStrike" spc="-1" dirty="0">
                <a:solidFill>
                  <a:srgbClr val="000000"/>
                </a:solidFill>
                <a:latin typeface="MagistralC"/>
                <a:ea typeface="Calibri" panose="020F0502020204030204"/>
              </a:rPr>
              <a:t>Просмотреть имеющиеся в базе записи можно командой </a:t>
            </a:r>
            <a:r>
              <a:rPr lang="ru-RU" sz="2000" b="1" strike="noStrike" spc="-1" dirty="0" err="1">
                <a:solidFill>
                  <a:srgbClr val="000000"/>
                </a:solidFill>
                <a:latin typeface="Calibri" panose="020F0502020204030204"/>
                <a:ea typeface="Calibri" panose="020F0502020204030204"/>
              </a:rPr>
              <a:t>sh</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ip</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dhcp-relay</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snooping</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binding</a:t>
            </a:r>
            <a:r>
              <a:rPr lang="ru-RU" sz="2000" b="1" strike="noStrike" spc="-1" dirty="0">
                <a:solidFill>
                  <a:srgbClr val="000000"/>
                </a:solidFill>
                <a:latin typeface="Calibri" panose="020F0502020204030204"/>
                <a:ea typeface="Calibri" panose="020F0502020204030204"/>
              </a:rPr>
              <a:t> </a:t>
            </a:r>
            <a:r>
              <a:rPr lang="ru-RU" sz="2000" b="1" strike="noStrike" spc="-1" dirty="0" err="1">
                <a:solidFill>
                  <a:srgbClr val="000000"/>
                </a:solidFill>
                <a:latin typeface="Calibri" panose="020F0502020204030204"/>
                <a:ea typeface="Calibri" panose="020F0502020204030204"/>
              </a:rPr>
              <a:t>all</a:t>
            </a:r>
            <a:endParaRPr lang="ru-RU" sz="2000" b="0" strike="noStrike" spc="-1" dirty="0">
              <a:latin typeface="Arial" panose="020B0604020202020204"/>
            </a:endParaRPr>
          </a:p>
        </p:txBody>
      </p:sp>
      <p:sp>
        <p:nvSpPr>
          <p:cNvPr id="34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91969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en-US" sz="2000" b="0" i="0" dirty="0" smtClean="0">
                <a:effectLst/>
              </a:rPr>
              <a:t>BDCOM </a:t>
            </a:r>
            <a:r>
              <a:rPr lang="ru-RU" sz="2000" b="0" i="0" dirty="0" smtClean="0">
                <a:effectLst/>
              </a:rPr>
              <a:t>поддерживают функции DHCP </a:t>
            </a:r>
            <a:r>
              <a:rPr lang="ru-RU" sz="2000" b="0" i="0" dirty="0" err="1" smtClean="0">
                <a:effectLst/>
              </a:rPr>
              <a:t>Relay</a:t>
            </a:r>
            <a:r>
              <a:rPr lang="ru-RU" sz="2000" b="0" i="0" dirty="0" smtClean="0">
                <a:effectLst/>
              </a:rPr>
              <a:t> агента. Задачей DHCP </a:t>
            </a:r>
            <a:r>
              <a:rPr lang="ru-RU" sz="2000" b="0" i="0" dirty="0" err="1" smtClean="0">
                <a:effectLst/>
              </a:rPr>
              <a:t>Relay</a:t>
            </a:r>
            <a:r>
              <a:rPr lang="ru-RU" sz="2000" b="0" i="0" dirty="0" smtClean="0">
                <a:effectLst/>
              </a:rPr>
              <a:t> агента является передача DHCP-пакетов от клиента к серверу и обратно в случае, если DHCP-сервер находится в одной сети, а клиент в другой.</a:t>
            </a:r>
            <a:endParaRPr lang="ru-RU" sz="2000" b="0" strike="noStrike" spc="-1" dirty="0">
              <a:latin typeface="Arial" panose="020B0604020202020204"/>
            </a:endParaRPr>
          </a:p>
        </p:txBody>
      </p:sp>
      <p:sp>
        <p:nvSpPr>
          <p:cNvPr id="34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76445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0" i="0" dirty="0" smtClean="0">
                <a:effectLst/>
              </a:rPr>
              <a:t>DHCP </a:t>
            </a:r>
            <a:r>
              <a:rPr lang="ru-RU" sz="2000" b="0" i="0" dirty="0" err="1" smtClean="0">
                <a:effectLst/>
              </a:rPr>
              <a:t>Option</a:t>
            </a:r>
            <a:r>
              <a:rPr lang="ru-RU" sz="2000" b="0" i="0" dirty="0" smtClean="0">
                <a:effectLst/>
              </a:rPr>
              <a:t> 82 - это опция протокола DHCP, которая используется для информирования DHCP-сервера о том, от какого DHCP-ретранслятора и через</a:t>
            </a:r>
            <a:r>
              <a:rPr lang="ru-RU" sz="2000" b="0" i="0" baseline="0" dirty="0" smtClean="0">
                <a:effectLst/>
              </a:rPr>
              <a:t> какой порт, ОНУ</a:t>
            </a:r>
            <a:r>
              <a:rPr lang="ru-RU" sz="2000" b="0" i="0" dirty="0" smtClean="0">
                <a:effectLst/>
              </a:rPr>
              <a:t> был получен запрос. Данная опция применяется для привязки IP-адреса к определенному порту коммутатора.</a:t>
            </a:r>
          </a:p>
          <a:p>
            <a:r>
              <a:rPr lang="ru-RU" sz="2000" b="0" i="0" dirty="0" smtClean="0">
                <a:effectLst/>
              </a:rPr>
              <a:t>На </a:t>
            </a:r>
            <a:r>
              <a:rPr lang="en-US" sz="2000" b="0" i="0" dirty="0" smtClean="0">
                <a:effectLst/>
              </a:rPr>
              <a:t>OLT BDCOM </a:t>
            </a:r>
            <a:r>
              <a:rPr lang="ru-RU" sz="2000" b="0" i="0" dirty="0" smtClean="0">
                <a:effectLst/>
              </a:rPr>
              <a:t>DHCP </a:t>
            </a:r>
            <a:r>
              <a:rPr lang="ru-RU" sz="2000" b="0" i="0" dirty="0" err="1" smtClean="0">
                <a:effectLst/>
              </a:rPr>
              <a:t>Option</a:t>
            </a:r>
            <a:r>
              <a:rPr lang="ru-RU" sz="2000" b="0" i="0" dirty="0" smtClean="0">
                <a:effectLst/>
              </a:rPr>
              <a:t> 82 используется</a:t>
            </a:r>
            <a:r>
              <a:rPr lang="ru-RU" sz="2000" b="0" i="0" baseline="0" dirty="0" smtClean="0">
                <a:effectLst/>
              </a:rPr>
              <a:t> </a:t>
            </a:r>
            <a:r>
              <a:rPr lang="ru-RU" sz="2000" b="0" i="0" dirty="0" smtClean="0">
                <a:effectLst/>
              </a:rPr>
              <a:t>с функционалом DHCP </a:t>
            </a:r>
            <a:r>
              <a:rPr lang="ru-RU" sz="2000" b="0" i="0" dirty="0" err="1" smtClean="0">
                <a:effectLst/>
              </a:rPr>
              <a:t>Snooping</a:t>
            </a:r>
            <a:r>
              <a:rPr lang="ru-RU" sz="2000" b="0" i="0" dirty="0" smtClean="0">
                <a:effectLst/>
              </a:rPr>
              <a:t> </a:t>
            </a:r>
          </a:p>
          <a:p>
            <a:pPr marL="215900" indent="-215265">
              <a:lnSpc>
                <a:spcPct val="100000"/>
              </a:lnSpc>
            </a:pPr>
            <a:endParaRPr lang="ru-RU" sz="2000" b="0" strike="noStrike" spc="-1" dirty="0">
              <a:latin typeface="Arial" panose="020B0604020202020204"/>
            </a:endParaRPr>
          </a:p>
        </p:txBody>
      </p:sp>
      <p:sp>
        <p:nvSpPr>
          <p:cNvPr id="35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352938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a:t>
            </a:r>
            <a:endParaRPr lang="en-US" sz="2000" b="1" i="0" dirty="0" smtClean="0">
              <a:effectLst/>
            </a:endParaRPr>
          </a:p>
          <a:p>
            <a:endParaRPr lang="en-US" sz="2000" b="1" i="0" dirty="0" smtClean="0">
              <a:effectLst/>
            </a:endParaRPr>
          </a:p>
          <a:p>
            <a:r>
              <a:rPr lang="ru-RU" sz="2000" b="1" i="0" dirty="0" smtClean="0">
                <a:effectLst/>
              </a:rPr>
              <a:t>Коммуникационный процесс</a:t>
            </a:r>
          </a:p>
          <a:p>
            <a:r>
              <a:rPr lang="ru-RU" sz="2000" b="0" i="0" dirty="0" smtClean="0">
                <a:effectLst/>
              </a:rPr>
              <a:t>ONT / ONU отправляет кадры </a:t>
            </a:r>
            <a:r>
              <a:rPr lang="ru-RU" sz="2000" b="0" i="0" dirty="0" err="1" smtClean="0">
                <a:effectLst/>
              </a:rPr>
              <a:t>Ethernet</a:t>
            </a:r>
            <a:r>
              <a:rPr lang="ru-RU" sz="2000" b="0" i="0" dirty="0" smtClean="0">
                <a:effectLst/>
              </a:rPr>
              <a:t> на порты GEM в соответствии с настроенными правилами, которые сопоставляют порты служб и порты GEM.</a:t>
            </a:r>
          </a:p>
          <a:p>
            <a:r>
              <a:rPr lang="ru-RU" sz="2000" b="0" i="0" dirty="0" smtClean="0">
                <a:effectLst/>
              </a:rPr>
              <a:t>Порты GEM инкапсулируют кадры </a:t>
            </a:r>
            <a:r>
              <a:rPr lang="ru-RU" sz="2000" b="0" i="0" dirty="0" err="1" smtClean="0">
                <a:effectLst/>
              </a:rPr>
              <a:t>Ethernet</a:t>
            </a:r>
            <a:r>
              <a:rPr lang="ru-RU" sz="2000" b="0" i="0" dirty="0" smtClean="0">
                <a:effectLst/>
              </a:rPr>
              <a:t> в блоки GEM PDU и добавляют эти PDU в очереди TCONT в соответствии с правилами, которые выделяют порты GEM и очереди TCONT.</a:t>
            </a:r>
          </a:p>
          <a:p>
            <a:r>
              <a:rPr lang="ru-RU" sz="2000" b="0" i="0" dirty="0" smtClean="0">
                <a:effectLst/>
              </a:rPr>
              <a:t>Очереди TCONT используют временные интервалы на основе DBA, а затем передают PDU восходящего потока GEM в OLT.</a:t>
            </a:r>
          </a:p>
          <a:p>
            <a:r>
              <a:rPr lang="ru-RU" sz="2000" b="0" i="0" dirty="0" smtClean="0">
                <a:effectLst/>
              </a:rPr>
              <a:t>OLT </a:t>
            </a:r>
            <a:r>
              <a:rPr lang="ru-RU" sz="2000" b="0" i="0" dirty="0" err="1" smtClean="0">
                <a:effectLst/>
              </a:rPr>
              <a:t>декапсулирует</a:t>
            </a:r>
            <a:r>
              <a:rPr lang="ru-RU" sz="2000" b="0" i="0" dirty="0" smtClean="0">
                <a:effectLst/>
              </a:rPr>
              <a:t> GEM PDU, теперь виден исходный кадр </a:t>
            </a:r>
            <a:r>
              <a:rPr lang="ru-RU" sz="2000" b="0" i="0" dirty="0" err="1" smtClean="0">
                <a:effectLst/>
              </a:rPr>
              <a:t>Ethernet</a:t>
            </a:r>
            <a:r>
              <a:rPr lang="ru-RU" sz="2000" b="0" i="0" dirty="0" smtClean="0">
                <a:effectLst/>
              </a:rPr>
              <a:t>.</a:t>
            </a:r>
          </a:p>
          <a:p>
            <a:pPr marL="215900" indent="-215265">
              <a:lnSpc>
                <a:spcPct val="100000"/>
              </a:lnSpc>
            </a:pPr>
            <a:endParaRPr lang="en-US" sz="2000" b="0" strike="noStrike" spc="-1" dirty="0" smtClean="0">
              <a:latin typeface="Arial" panose="020B0604020202020204"/>
            </a:endParaRPr>
          </a:p>
          <a:p>
            <a:pPr marL="215900" indent="-215265">
              <a:lnSpc>
                <a:spcPct val="100000"/>
              </a:lnSpc>
            </a:pPr>
            <a:r>
              <a:rPr lang="ru-RU" sz="2000" b="0" i="0" dirty="0" smtClean="0">
                <a:effectLst/>
              </a:rPr>
              <a:t>Каждый кадр GPON в восходящем направлении имеет фиксированную длительность 125 с.</a:t>
            </a:r>
            <a:r>
              <a:rPr lang="en-US" sz="2000" b="0" i="0" baseline="0" dirty="0" smtClean="0">
                <a:effectLst/>
              </a:rPr>
              <a:t> </a:t>
            </a:r>
            <a:r>
              <a:rPr lang="ru-RU" sz="2000" b="0" i="0" baseline="0" dirty="0" smtClean="0">
                <a:effectLst/>
              </a:rPr>
              <a:t>и</a:t>
            </a:r>
            <a:r>
              <a:rPr lang="ru-RU" sz="2000" b="0" i="0" dirty="0" smtClean="0">
                <a:effectLst/>
              </a:rPr>
              <a:t> содержит данные, транспортируемые одним или несколькими T-CONT / TCONT. Все ONU, подключенные к порту GPON, совместно используют полосу пропускания восходящего канала. Все ONU отправляют свои данные в восходящем направлении в своих собственных временных интервалах в соответствии с требованиями карты пропускной способности</a:t>
            </a:r>
            <a:endParaRPr lang="ru-RU" sz="2000" b="0" strike="noStrike" spc="-1" dirty="0">
              <a:latin typeface="Arial" panose="020B0604020202020204"/>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518795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 Коэффициент использования полосы пропускания пассивной оптической сети связи (PON) может быть увеличен посредством динамической настройки полосы пропускания в соответствии с требованиями модулей оптической сети связи (ONU);</a:t>
            </a:r>
            <a:endParaRPr lang="en-US" sz="2000" b="0" i="0" dirty="0" smtClean="0">
              <a:effectLst/>
            </a:endParaRPr>
          </a:p>
          <a:p>
            <a:r>
              <a:rPr lang="en-US" sz="2000" b="0" i="0" dirty="0" smtClean="0">
                <a:effectLst/>
              </a:rPr>
              <a:t>TCONT</a:t>
            </a:r>
            <a:r>
              <a:rPr lang="en-US" sz="2000" b="0" i="0" baseline="0" dirty="0" smtClean="0">
                <a:effectLst/>
              </a:rPr>
              <a:t> 1 – </a:t>
            </a:r>
            <a:r>
              <a:rPr lang="ru-RU" sz="2000" b="0" i="0" baseline="0" dirty="0" smtClean="0">
                <a:effectLst/>
              </a:rPr>
              <a:t>фиксированная полоса</a:t>
            </a:r>
          </a:p>
          <a:p>
            <a:r>
              <a:rPr lang="ru-RU" sz="2000" b="0" i="0" baseline="0" dirty="0" smtClean="0">
                <a:effectLst/>
              </a:rPr>
              <a:t>2 – гарантированная полоса</a:t>
            </a:r>
          </a:p>
          <a:p>
            <a:r>
              <a:rPr lang="ru-RU" sz="2000" b="0" i="0" baseline="0" dirty="0" smtClean="0">
                <a:effectLst/>
              </a:rPr>
              <a:t>3 – пиковая + гарантированная</a:t>
            </a:r>
          </a:p>
          <a:p>
            <a:r>
              <a:rPr lang="ru-RU" sz="2000" b="0" i="0" baseline="0" dirty="0" smtClean="0">
                <a:effectLst/>
              </a:rPr>
              <a:t>4 – пиковая</a:t>
            </a:r>
          </a:p>
          <a:p>
            <a:r>
              <a:rPr lang="ru-RU" sz="2000" b="0" i="0" baseline="0" dirty="0" smtClean="0">
                <a:effectLst/>
              </a:rPr>
              <a:t>5 – пиковая – гарантированная – фиксированная</a:t>
            </a:r>
          </a:p>
          <a:p>
            <a:endParaRPr lang="en-US" sz="2000" b="0" i="0" dirty="0" smtClean="0">
              <a:effectLst/>
            </a:endParaRPr>
          </a:p>
          <a:p>
            <a:endParaRPr lang="ru-RU" sz="2000" b="0" i="0" dirty="0">
              <a:effectLst/>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30092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endParaRPr lang="ru-RU" sz="2000" b="0" strike="noStrike" spc="-1">
              <a:latin typeface="Arial" panose="020B0604020202020204"/>
            </a:endParaRPr>
          </a:p>
        </p:txBody>
      </p:sp>
      <p:sp>
        <p:nvSpPr>
          <p:cNvPr id="32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4107112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 Коэффициент использования полосы пропускания пассивной оптической сети связи (PON) может быть увеличен посредством динамической настройки полосы пропускания в соответствии с требованиями модулей оптической сети связи (ONU);</a:t>
            </a:r>
            <a:endParaRPr lang="en-US" sz="2000" b="0" i="0" dirty="0" smtClean="0">
              <a:effectLst/>
            </a:endParaRPr>
          </a:p>
          <a:p>
            <a:endParaRPr lang="en-US" sz="2000" b="0" i="0" dirty="0" smtClean="0">
              <a:effectLst/>
            </a:endParaRPr>
          </a:p>
          <a:p>
            <a:endParaRPr lang="ru-RU" sz="2000" b="0" i="0" dirty="0">
              <a:effectLst/>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261012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r>
              <a:rPr lang="ru-RU" sz="2000" b="1" i="0" dirty="0" smtClean="0">
                <a:effectLst/>
              </a:rPr>
              <a:t>DBA </a:t>
            </a:r>
            <a:r>
              <a:rPr lang="ru-RU" sz="2000" b="1" i="0" dirty="0" err="1" smtClean="0">
                <a:effectLst/>
              </a:rPr>
              <a:t>Profile</a:t>
            </a:r>
            <a:r>
              <a:rPr lang="ru-RU" sz="2000" b="0" i="0" dirty="0" smtClean="0">
                <a:effectLst/>
              </a:rPr>
              <a:t> (</a:t>
            </a:r>
            <a:r>
              <a:rPr lang="ru-RU" sz="2000" b="0" i="0" dirty="0" err="1" smtClean="0">
                <a:effectLst/>
              </a:rPr>
              <a:t>Dynamic</a:t>
            </a:r>
            <a:r>
              <a:rPr lang="ru-RU" sz="2000" b="0" i="0" dirty="0" smtClean="0">
                <a:effectLst/>
              </a:rPr>
              <a:t> </a:t>
            </a:r>
            <a:r>
              <a:rPr lang="ru-RU" sz="2000" b="0" i="0" dirty="0" err="1" smtClean="0">
                <a:effectLst/>
              </a:rPr>
              <a:t>Bandwidth</a:t>
            </a:r>
            <a:r>
              <a:rPr lang="ru-RU" sz="2000" b="0" i="0" dirty="0" smtClean="0">
                <a:effectLst/>
              </a:rPr>
              <a:t> </a:t>
            </a:r>
            <a:r>
              <a:rPr lang="ru-RU" sz="2000" b="0" i="0" dirty="0" err="1" smtClean="0">
                <a:effectLst/>
              </a:rPr>
              <a:t>Allocation</a:t>
            </a:r>
            <a:r>
              <a:rPr lang="ru-RU" sz="2000" b="0" i="0" dirty="0" smtClean="0">
                <a:effectLst/>
              </a:rPr>
              <a:t>). Алгоритм динамического распределения полосы пропускания (DBA) представляет собой механизм для быстрого перераспределения полосы пропускания на основании требований службы текущего пользователя. Коэффициент использования полосы пропускания пассивной оптической сети связи (PON) может быть увеличен посредством динамической настройки полосы пропускания в соответствии с требованиями модулей оптической сети связи (ONU);</a:t>
            </a:r>
            <a:endParaRPr lang="en-US" sz="2000" b="0" i="0" dirty="0" smtClean="0">
              <a:effectLst/>
            </a:endParaRPr>
          </a:p>
          <a:p>
            <a:r>
              <a:rPr lang="en-US" sz="2000" b="0" i="0" dirty="0" smtClean="0">
                <a:effectLst/>
              </a:rPr>
              <a:t>TCONT</a:t>
            </a:r>
            <a:r>
              <a:rPr lang="en-US" sz="2000" b="0" i="0" baseline="0" dirty="0" smtClean="0">
                <a:effectLst/>
              </a:rPr>
              <a:t> 1 – </a:t>
            </a:r>
            <a:r>
              <a:rPr lang="ru-RU" sz="2000" b="0" i="0" baseline="0" dirty="0" smtClean="0">
                <a:effectLst/>
              </a:rPr>
              <a:t>фиксированная полоса</a:t>
            </a:r>
          </a:p>
          <a:p>
            <a:r>
              <a:rPr lang="ru-RU" sz="2000" b="0" i="0" baseline="0" dirty="0" smtClean="0">
                <a:effectLst/>
              </a:rPr>
              <a:t>2 – гарантированная полоса</a:t>
            </a:r>
          </a:p>
          <a:p>
            <a:r>
              <a:rPr lang="ru-RU" sz="2000" b="0" i="0" baseline="0" dirty="0" smtClean="0">
                <a:effectLst/>
              </a:rPr>
              <a:t>3 – пиковая + гарантированная</a:t>
            </a:r>
          </a:p>
          <a:p>
            <a:r>
              <a:rPr lang="ru-RU" sz="2000" b="0" i="0" baseline="0" dirty="0" smtClean="0">
                <a:effectLst/>
              </a:rPr>
              <a:t>4 – пиковая</a:t>
            </a:r>
          </a:p>
          <a:p>
            <a:r>
              <a:rPr lang="ru-RU" sz="2000" b="0" i="0" baseline="0" dirty="0" smtClean="0">
                <a:effectLst/>
              </a:rPr>
              <a:t>5 – пиковая – гарантированная – фиксированная</a:t>
            </a:r>
          </a:p>
          <a:p>
            <a:endParaRPr lang="en-US" sz="2000" b="0" i="0" dirty="0" smtClean="0">
              <a:effectLst/>
            </a:endParaRPr>
          </a:p>
          <a:p>
            <a:endParaRPr lang="ru-RU" sz="2000" b="0" i="0" dirty="0">
              <a:effectLst/>
            </a:endParaRPr>
          </a:p>
        </p:txBody>
      </p:sp>
      <p:sp>
        <p:nvSpPr>
          <p:cNvPr id="35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063903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r>
              <a:rPr lang="ru-RU" sz="2000" b="0" strike="noStrike" spc="-1" dirty="0" smtClean="0">
                <a:solidFill>
                  <a:srgbClr val="000000"/>
                </a:solidFill>
                <a:latin typeface="Calibri" panose="020F0502020204030204"/>
              </a:rPr>
              <a:t>По</a:t>
            </a:r>
            <a:r>
              <a:rPr lang="ru-RU" sz="2000" b="0" strike="noStrike" spc="-1" baseline="0" dirty="0" smtClean="0">
                <a:solidFill>
                  <a:srgbClr val="000000"/>
                </a:solidFill>
                <a:latin typeface="Calibri" panose="020F0502020204030204"/>
              </a:rPr>
              <a:t> сути шаблон (</a:t>
            </a:r>
            <a:r>
              <a:rPr lang="ru-RU" sz="2000" b="0" strike="noStrike" spc="-1" baseline="0" dirty="0" err="1" smtClean="0">
                <a:solidFill>
                  <a:srgbClr val="000000"/>
                </a:solidFill>
                <a:latin typeface="Calibri" panose="020F0502020204030204"/>
              </a:rPr>
              <a:t>темплейт</a:t>
            </a:r>
            <a:r>
              <a:rPr lang="ru-RU" sz="2000" b="0" strike="noStrike" spc="-1" baseline="0" dirty="0" smtClean="0">
                <a:solidFill>
                  <a:srgbClr val="000000"/>
                </a:solidFill>
                <a:latin typeface="Calibri" panose="020F0502020204030204"/>
              </a:rPr>
              <a:t>) это порядок команд, которые будут применяться для нашей ОНУ в момент её регистрации</a:t>
            </a:r>
            <a:endParaRPr lang="ru-RU" sz="1500" b="0" strike="noStrike" spc="-1" dirty="0">
              <a:latin typeface="Arial" panose="020B0604020202020204"/>
            </a:endParaRPr>
          </a:p>
        </p:txBody>
      </p:sp>
      <p:sp>
        <p:nvSpPr>
          <p:cNvPr id="357"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594734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Все это можно сделать через </a:t>
            </a:r>
            <a:r>
              <a:rPr lang="en-US" dirty="0" smtClean="0"/>
              <a:t>SNMP</a:t>
            </a:r>
            <a:r>
              <a:rPr lang="ru-RU" dirty="0" smtClean="0"/>
              <a:t>.</a:t>
            </a:r>
            <a:r>
              <a:rPr lang="ru-RU" baseline="0" dirty="0" smtClean="0"/>
              <a:t> Все это можно интегрировать и например когда у клиента появляется </a:t>
            </a:r>
            <a:r>
              <a:rPr lang="ru-RU" baseline="0" dirty="0" err="1" smtClean="0"/>
              <a:t>задолжность</a:t>
            </a:r>
            <a:r>
              <a:rPr lang="ru-RU" baseline="0" dirty="0" smtClean="0"/>
              <a:t> по </a:t>
            </a:r>
            <a:r>
              <a:rPr lang="ru-RU" baseline="0" dirty="0" err="1" smtClean="0"/>
              <a:t>биллингу</a:t>
            </a:r>
            <a:r>
              <a:rPr lang="ru-RU" baseline="0" dirty="0" smtClean="0"/>
              <a:t>, </a:t>
            </a:r>
            <a:r>
              <a:rPr lang="ru-RU" baseline="0" dirty="0" err="1" smtClean="0"/>
              <a:t>снмп</a:t>
            </a:r>
            <a:r>
              <a:rPr lang="ru-RU" baseline="0" dirty="0" smtClean="0"/>
              <a:t> сервер отправляет команду на ОЛТ для отключения определенной услуги.</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299743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Все это можно сделать через </a:t>
            </a:r>
            <a:r>
              <a:rPr lang="en-US" dirty="0" smtClean="0"/>
              <a:t>SNMP</a:t>
            </a:r>
            <a:r>
              <a:rPr lang="ru-RU" dirty="0" smtClean="0"/>
              <a:t>.</a:t>
            </a:r>
            <a:r>
              <a:rPr lang="ru-RU" baseline="0" dirty="0" smtClean="0"/>
              <a:t> Все это можно интегрировать и например когда у клиента появляется </a:t>
            </a:r>
            <a:r>
              <a:rPr lang="ru-RU" baseline="0" dirty="0" err="1" smtClean="0"/>
              <a:t>задолжность</a:t>
            </a:r>
            <a:r>
              <a:rPr lang="ru-RU" baseline="0" dirty="0" smtClean="0"/>
              <a:t> по </a:t>
            </a:r>
            <a:r>
              <a:rPr lang="ru-RU" baseline="0" dirty="0" err="1" smtClean="0"/>
              <a:t>биллингу</a:t>
            </a:r>
            <a:r>
              <a:rPr lang="ru-RU" baseline="0" dirty="0" smtClean="0"/>
              <a:t>, </a:t>
            </a:r>
            <a:r>
              <a:rPr lang="ru-RU" baseline="0" dirty="0" err="1" smtClean="0"/>
              <a:t>снмп</a:t>
            </a:r>
            <a:r>
              <a:rPr lang="ru-RU" baseline="0" dirty="0" smtClean="0"/>
              <a:t> сервер отправляет команду на ОЛТ для отключения определенной услуги.</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294844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Все это можно сделать через </a:t>
            </a:r>
            <a:r>
              <a:rPr lang="en-US" dirty="0" smtClean="0"/>
              <a:t>SNMP</a:t>
            </a:r>
            <a:r>
              <a:rPr lang="ru-RU" dirty="0" smtClean="0"/>
              <a:t>.</a:t>
            </a:r>
            <a:r>
              <a:rPr lang="ru-RU" baseline="0" dirty="0" smtClean="0"/>
              <a:t> Все это можно интегрировать и например когда у клиента появляется </a:t>
            </a:r>
            <a:r>
              <a:rPr lang="ru-RU" baseline="0" dirty="0" err="1" smtClean="0"/>
              <a:t>задолжность</a:t>
            </a:r>
            <a:r>
              <a:rPr lang="ru-RU" baseline="0" dirty="0" smtClean="0"/>
              <a:t> по </a:t>
            </a:r>
            <a:r>
              <a:rPr lang="ru-RU" baseline="0" dirty="0" err="1" smtClean="0"/>
              <a:t>биллингу</a:t>
            </a:r>
            <a:r>
              <a:rPr lang="ru-RU" baseline="0" dirty="0" smtClean="0"/>
              <a:t>, </a:t>
            </a:r>
            <a:r>
              <a:rPr lang="ru-RU" baseline="0" dirty="0" err="1" smtClean="0"/>
              <a:t>снмп</a:t>
            </a:r>
            <a:r>
              <a:rPr lang="ru-RU" baseline="0" dirty="0" smtClean="0"/>
              <a:t> сервер отправляет команду на ОЛТ для отключения определенной услуги.</a:t>
            </a:r>
            <a:endParaRPr lang="ru-RU" dirty="0"/>
          </a:p>
        </p:txBody>
      </p:sp>
      <p:sp>
        <p:nvSpPr>
          <p:cNvPr id="4" name="Номер слайда 3"/>
          <p:cNvSpPr>
            <a:spLocks noGrp="1"/>
          </p:cNvSpPr>
          <p:nvPr>
            <p:ph type="sldNum" idx="10"/>
          </p:nvPr>
        </p:nvSpPr>
        <p:spPr/>
        <p:txBody>
          <a:bodyPr/>
          <a:lstStyle/>
          <a:p>
            <a:pPr algn="r"/>
            <a:fld id="{78A25990-9A39-4057-93C0-35BEBF38A84E}" type="slidenum">
              <a:rPr lang="ru-RU" sz="1400" b="0" strike="noStrike" spc="-1" smtClean="0">
                <a:latin typeface="Times New Roman" panose="02020603050405020304"/>
              </a:rPr>
              <a:t>33</a:t>
            </a:fld>
            <a:endParaRPr lang="ru-RU" sz="1400" b="0" strike="noStrike" spc="-1">
              <a:latin typeface="Times New Roman" panose="02020603050405020304"/>
            </a:endParaRPr>
          </a:p>
        </p:txBody>
      </p:sp>
    </p:spTree>
    <p:extLst>
      <p:ext uri="{BB962C8B-B14F-4D97-AF65-F5344CB8AC3E}">
        <p14:creationId xmlns:p14="http://schemas.microsoft.com/office/powerpoint/2010/main" val="2733972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algn="r"/>
            <a:fld id="{78A25990-9A39-4057-93C0-35BEBF38A84E}" type="slidenum">
              <a:rPr lang="ru-RU" sz="1400" b="0" strike="noStrike" spc="-1" smtClean="0">
                <a:latin typeface="Times New Roman" panose="02020603050405020304"/>
              </a:rPr>
              <a:t>38</a:t>
            </a:fld>
            <a:endParaRPr lang="ru-RU" sz="1400" b="0" strike="noStrike" spc="-1">
              <a:latin typeface="Times New Roman" panose="02020603050405020304"/>
            </a:endParaRPr>
          </a:p>
        </p:txBody>
      </p:sp>
    </p:spTree>
    <p:extLst>
      <p:ext uri="{BB962C8B-B14F-4D97-AF65-F5344CB8AC3E}">
        <p14:creationId xmlns:p14="http://schemas.microsoft.com/office/powerpoint/2010/main" val="2682523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78A25990-9A39-4057-93C0-35BEBF38A84E}" type="slidenum">
              <a:rPr lang="ru-RU" sz="1400" b="0" strike="noStrike" spc="-1" smtClean="0">
                <a:latin typeface="Times New Roman" panose="02020603050405020304"/>
              </a:rPr>
              <a:t>39</a:t>
            </a:fld>
            <a:endParaRPr lang="ru-RU" sz="1400" b="0" strike="noStrike" spc="-1">
              <a:latin typeface="Times New Roman" panose="02020603050405020304"/>
            </a:endParaRPr>
          </a:p>
        </p:txBody>
      </p:sp>
    </p:spTree>
    <p:extLst>
      <p:ext uri="{BB962C8B-B14F-4D97-AF65-F5344CB8AC3E}">
        <p14:creationId xmlns:p14="http://schemas.microsoft.com/office/powerpoint/2010/main" val="764519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62745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253160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08280" indent="-206375">
              <a:lnSpc>
                <a:spcPct val="100000"/>
              </a:lnSpc>
              <a:buClr>
                <a:srgbClr val="000000"/>
              </a:buClr>
              <a:buFont typeface="Arial" panose="020B0604020202020204"/>
              <a:buChar char="•"/>
            </a:pPr>
            <a:endParaRPr lang="ru-RU" sz="2000" b="0" strike="noStrike" spc="-1">
              <a:latin typeface="Arial" panose="020B0604020202020204"/>
            </a:endParaRPr>
          </a:p>
        </p:txBody>
      </p:sp>
      <p:sp>
        <p:nvSpPr>
          <p:cNvPr id="329"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915398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1299670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7488" y="812800"/>
            <a:ext cx="7124700" cy="4008438"/>
          </a:xfrm>
        </p:spPr>
      </p:sp>
      <p:sp>
        <p:nvSpPr>
          <p:cNvPr id="3" name="Заметки 2"/>
          <p:cNvSpPr>
            <a:spLocks noGrp="1"/>
          </p:cNvSpPr>
          <p:nvPr>
            <p:ph type="body" idx="1"/>
          </p:nvPr>
        </p:nvSpPr>
        <p:spPr/>
        <p:txBody>
          <a:bodyPr/>
          <a:lstStyle/>
          <a:p>
            <a:r>
              <a:rPr lang="ru-RU" dirty="0" smtClean="0"/>
              <a:t>Один</a:t>
            </a:r>
            <a:r>
              <a:rPr lang="ru-RU" baseline="0" dirty="0" smtClean="0"/>
              <a:t> из важных этапов диагностики является проверка уровней, так как для постройки сетей </a:t>
            </a:r>
            <a:r>
              <a:rPr lang="en-US" baseline="0" dirty="0" smtClean="0"/>
              <a:t>GPON </a:t>
            </a:r>
            <a:r>
              <a:rPr lang="ru-RU" baseline="0" dirty="0" smtClean="0"/>
              <a:t>используется оптика, то всё зависит от её качества. Чувствительность принимающего модуля самого </a:t>
            </a:r>
            <a:r>
              <a:rPr lang="en-US" baseline="0" dirty="0" smtClean="0"/>
              <a:t>OLT </a:t>
            </a:r>
            <a:r>
              <a:rPr lang="ru-RU" baseline="0" dirty="0" smtClean="0"/>
              <a:t>тоже ограничена, чаще всего она составляет -32 </a:t>
            </a:r>
            <a:r>
              <a:rPr lang="ru-RU" baseline="0" dirty="0" err="1" smtClean="0"/>
              <a:t>дБм</a:t>
            </a:r>
            <a:r>
              <a:rPr lang="ru-RU" baseline="0" dirty="0" smtClean="0"/>
              <a:t>, но это все индивидуально и зависит от самого модуля. Найти значения параметра можете в характеристиках самого модуля.</a:t>
            </a:r>
            <a:endParaRPr lang="ru-RU" dirty="0"/>
          </a:p>
        </p:txBody>
      </p:sp>
      <p:sp>
        <p:nvSpPr>
          <p:cNvPr id="4" name="Номер слайда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5990-9A39-4057-93C0-35BEBF38A84E}" type="slidenum">
              <a:rPr kumimoji="0" lang="ru-RU" sz="1400" b="0" i="0" u="none" strike="noStrike" kern="1200" cap="none" spc="-1" normalizeH="0" baseline="0" noProof="0" smtClean="0">
                <a:ln>
                  <a:noFill/>
                </a:ln>
                <a:solidFill>
                  <a:prstClr val="black"/>
                </a:solidFill>
                <a:effectLst/>
                <a:uLnTx/>
                <a:uFillTx/>
                <a:latin typeface="Times New Roman" panose="02020603050405020304"/>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1400" b="0" i="0" u="none" strike="noStrike" kern="1200" cap="none" spc="-1" normalizeH="0" baseline="0" noProof="0">
              <a:ln>
                <a:noFill/>
              </a:ln>
              <a:solidFill>
                <a:prstClr val="black"/>
              </a:solidFill>
              <a:effectLst/>
              <a:uLnTx/>
              <a:uFillTx/>
              <a:latin typeface="Times New Roman" panose="02020603050405020304"/>
              <a:ea typeface="DejaVu Sans"/>
              <a:cs typeface="DejaVu Sans"/>
            </a:endParaRPr>
          </a:p>
        </p:txBody>
      </p:sp>
    </p:spTree>
    <p:extLst>
      <p:ext uri="{BB962C8B-B14F-4D97-AF65-F5344CB8AC3E}">
        <p14:creationId xmlns:p14="http://schemas.microsoft.com/office/powerpoint/2010/main" val="238804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93020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en-US" alt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99258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en-US" alt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406575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en-US" altLang="ru-RU" sz="2000" b="0" strike="noStrike" spc="-1" dirty="0">
              <a:latin typeface="Arial" panose="020B0604020202020204"/>
            </a:endParaRPr>
          </a:p>
        </p:txBody>
      </p:sp>
      <p:sp>
        <p:nvSpPr>
          <p:cNvPr id="331"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125485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389758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1023480" y="3373560"/>
            <a:ext cx="8186400" cy="3194640"/>
          </a:xfrm>
          <a:prstGeom prst="rect">
            <a:avLst/>
          </a:prstGeom>
        </p:spPr>
        <p:txBody>
          <a:bodyPr lIns="110880" tIns="55440" rIns="110880" bIns="55440">
            <a:noAutofit/>
          </a:bodyPr>
          <a:lstStyle/>
          <a:p>
            <a:pPr marL="215900" indent="-215265">
              <a:lnSpc>
                <a:spcPct val="100000"/>
              </a:lnSpc>
            </a:pPr>
            <a:endParaRPr lang="ru-RU" sz="2000" b="0" strike="noStrike" spc="-1" dirty="0">
              <a:latin typeface="Arial" panose="020B0604020202020204"/>
            </a:endParaRPr>
          </a:p>
        </p:txBody>
      </p:sp>
      <p:sp>
        <p:nvSpPr>
          <p:cNvPr id="335" name="PlaceHolder 2"/>
          <p:cNvSpPr>
            <a:spLocks noGrp="1" noRot="1" noChangeAspect="1"/>
          </p:cNvSpPr>
          <p:nvPr>
            <p:ph type="sldImg"/>
          </p:nvPr>
        </p:nvSpPr>
        <p:spPr>
          <a:xfrm>
            <a:off x="2751138" y="533400"/>
            <a:ext cx="4730750" cy="2660650"/>
          </a:xfrm>
          <a:prstGeom prst="rect">
            <a:avLst/>
          </a:prstGeom>
        </p:spPr>
      </p:sp>
    </p:spTree>
    <p:extLst>
      <p:ext uri="{BB962C8B-B14F-4D97-AF65-F5344CB8AC3E}">
        <p14:creationId xmlns:p14="http://schemas.microsoft.com/office/powerpoint/2010/main" val="200716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08E00F0-E652-4F97-960B-048BF945EBF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455587" y="717858"/>
            <a:ext cx="3244032" cy="1162385"/>
          </a:xfrm>
          <a:prstGeom prst="rect">
            <a:avLst/>
          </a:prstGeom>
        </p:spPr>
      </p:pic>
      <p:pic>
        <p:nvPicPr>
          <p:cNvPr id="47" name="Рисунок 46">
            <a:extLst>
              <a:ext uri="{FF2B5EF4-FFF2-40B4-BE49-F238E27FC236}">
                <a16:creationId xmlns:a16="http://schemas.microsoft.com/office/drawing/2014/main" id="{9EEA970B-79FB-4630-90DF-1355FB0EB31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881985" y="859034"/>
            <a:ext cx="1337619" cy="857447"/>
          </a:xfrm>
          <a:prstGeom prst="rect">
            <a:avLst/>
          </a:prstGeom>
        </p:spPr>
      </p:pic>
      <p:sp>
        <p:nvSpPr>
          <p:cNvPr id="3" name="Текст 2">
            <a:extLst>
              <a:ext uri="{FF2B5EF4-FFF2-40B4-BE49-F238E27FC236}">
                <a16:creationId xmlns:a16="http://schemas.microsoft.com/office/drawing/2014/main" id="{3B25FA6E-F1E7-47F5-AE4C-A8EA5D130B23}"/>
              </a:ext>
            </a:extLst>
          </p:cNvPr>
          <p:cNvSpPr>
            <a:spLocks noGrp="1"/>
          </p:cNvSpPr>
          <p:nvPr>
            <p:ph type="body" sz="quarter" idx="10" hasCustomPrompt="1"/>
          </p:nvPr>
        </p:nvSpPr>
        <p:spPr>
          <a:xfrm>
            <a:off x="1455587" y="2564391"/>
            <a:ext cx="5764017" cy="1650814"/>
          </a:xfrm>
          <a:prstGeom prst="rect">
            <a:avLst/>
          </a:prstGeom>
        </p:spPr>
        <p:txBody>
          <a:bodyPr/>
          <a:lstStyle>
            <a:lvl1pPr marL="0" indent="0">
              <a:buNone/>
              <a:defRPr sz="3200" b="1">
                <a:solidFill>
                  <a:schemeClr val="accent5"/>
                </a:solidFill>
              </a:defRPr>
            </a:lvl1pPr>
          </a:lstStyle>
          <a:p>
            <a:pPr algn="l"/>
            <a:r>
              <a:rPr lang="ru-RU" sz="3200" dirty="0">
                <a:latin typeface="Montserrat" panose="00000500000000000000" pitchFamily="50" charset="-52"/>
              </a:rPr>
              <a:t>Очень важная тема</a:t>
            </a:r>
            <a:br>
              <a:rPr lang="ru-RU" sz="3200" dirty="0">
                <a:latin typeface="Montserrat" panose="00000500000000000000" pitchFamily="50" charset="-52"/>
              </a:rPr>
            </a:br>
            <a:r>
              <a:rPr lang="ru-RU" sz="3200" dirty="0">
                <a:latin typeface="Montserrat" panose="00000500000000000000" pitchFamily="50" charset="-52"/>
              </a:rPr>
              <a:t>очень-очень длинного содержания</a:t>
            </a:r>
          </a:p>
        </p:txBody>
      </p:sp>
      <p:grpSp>
        <p:nvGrpSpPr>
          <p:cNvPr id="2" name="Группа 1">
            <a:extLst>
              <a:ext uri="{FF2B5EF4-FFF2-40B4-BE49-F238E27FC236}">
                <a16:creationId xmlns:a16="http://schemas.microsoft.com/office/drawing/2014/main" id="{4C8CB4E4-640C-41E6-B23D-57119EEA6F0B}"/>
              </a:ext>
            </a:extLst>
          </p:cNvPr>
          <p:cNvGrpSpPr/>
          <p:nvPr userDrawn="1"/>
        </p:nvGrpSpPr>
        <p:grpSpPr>
          <a:xfrm>
            <a:off x="7883939" y="4177828"/>
            <a:ext cx="339004" cy="360386"/>
            <a:chOff x="2834066" y="4866242"/>
            <a:chExt cx="196986" cy="209409"/>
          </a:xfrm>
        </p:grpSpPr>
        <p:sp>
          <p:nvSpPr>
            <p:cNvPr id="46" name="Полилиния: фигура 45">
              <a:extLst>
                <a:ext uri="{FF2B5EF4-FFF2-40B4-BE49-F238E27FC236}">
                  <a16:creationId xmlns:a16="http://schemas.microsoft.com/office/drawing/2014/main" id="{BB87B961-8CD0-4781-A513-CCF5E6C7E337}"/>
                </a:ext>
              </a:extLst>
            </p:cNvPr>
            <p:cNvSpPr/>
            <p:nvPr userDrawn="1"/>
          </p:nvSpPr>
          <p:spPr>
            <a:xfrm>
              <a:off x="2834066" y="4923431"/>
              <a:ext cx="81018" cy="92488"/>
            </a:xfrm>
            <a:custGeom>
              <a:avLst/>
              <a:gdLst>
                <a:gd name="connsiteX0" fmla="*/ 13980 w 81018"/>
                <a:gd name="connsiteY0" fmla="*/ 89163 h 92488"/>
                <a:gd name="connsiteX1" fmla="*/ 76253 w 81018"/>
                <a:gd name="connsiteY1" fmla="*/ 53578 h 92488"/>
                <a:gd name="connsiteX2" fmla="*/ 76253 w 81018"/>
                <a:gd name="connsiteY2" fmla="*/ 37057 h 92488"/>
                <a:gd name="connsiteX3" fmla="*/ 13980 w 81018"/>
                <a:gd name="connsiteY3" fmla="*/ 1472 h 92488"/>
                <a:gd name="connsiteX4" fmla="*/ 0 w 81018"/>
                <a:gd name="connsiteY4" fmla="*/ 10368 h 92488"/>
                <a:gd name="connsiteX5" fmla="*/ 0 w 81018"/>
                <a:gd name="connsiteY5" fmla="*/ 82809 h 92488"/>
                <a:gd name="connsiteX6" fmla="*/ 13980 w 81018"/>
                <a:gd name="connsiteY6" fmla="*/ 91705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13980" y="89163"/>
                  </a:moveTo>
                  <a:lnTo>
                    <a:pt x="76253" y="53578"/>
                  </a:lnTo>
                  <a:cubicBezTo>
                    <a:pt x="82607" y="49766"/>
                    <a:pt x="82607" y="40870"/>
                    <a:pt x="76253" y="37057"/>
                  </a:cubicBezTo>
                  <a:lnTo>
                    <a:pt x="13980" y="1472"/>
                  </a:lnTo>
                  <a:cubicBezTo>
                    <a:pt x="7625" y="-2340"/>
                    <a:pt x="0" y="1472"/>
                    <a:pt x="0" y="10368"/>
                  </a:cubicBezTo>
                  <a:lnTo>
                    <a:pt x="0" y="82809"/>
                  </a:lnTo>
                  <a:cubicBezTo>
                    <a:pt x="0" y="90434"/>
                    <a:pt x="7625" y="94247"/>
                    <a:pt x="13980" y="91705"/>
                  </a:cubicBezTo>
                  <a:close/>
                </a:path>
              </a:pathLst>
            </a:custGeom>
            <a:solidFill>
              <a:srgbClr val="4CAE50"/>
            </a:solidFill>
            <a:ln w="12700" cap="flat">
              <a:noFill/>
              <a:prstDash val="solid"/>
              <a:miter/>
            </a:ln>
          </p:spPr>
          <p:txBody>
            <a:bodyPr rtlCol="0" anchor="ctr"/>
            <a:lstStyle/>
            <a:p>
              <a:endParaRPr lang="ru-RU"/>
            </a:p>
          </p:txBody>
        </p:sp>
        <p:sp>
          <p:nvSpPr>
            <p:cNvPr id="49" name="Полилиния: фигура 48">
              <a:extLst>
                <a:ext uri="{FF2B5EF4-FFF2-40B4-BE49-F238E27FC236}">
                  <a16:creationId xmlns:a16="http://schemas.microsoft.com/office/drawing/2014/main" id="{93004CB3-35EA-4167-B638-E582AE227BC0}"/>
                </a:ext>
              </a:extLst>
            </p:cNvPr>
            <p:cNvSpPr/>
            <p:nvPr userDrawn="1"/>
          </p:nvSpPr>
          <p:spPr>
            <a:xfrm>
              <a:off x="2847093" y="4981309"/>
              <a:ext cx="81018" cy="89947"/>
            </a:xfrm>
            <a:custGeom>
              <a:avLst/>
              <a:gdLst>
                <a:gd name="connsiteX0" fmla="*/ 81019 w 81018"/>
                <a:gd name="connsiteY0" fmla="*/ 82121 h 89947"/>
                <a:gd name="connsiteX1" fmla="*/ 81019 w 81018"/>
                <a:gd name="connsiteY1" fmla="*/ 9680 h 89947"/>
                <a:gd name="connsiteX2" fmla="*/ 67039 w 81018"/>
                <a:gd name="connsiteY2" fmla="*/ 784 h 89947"/>
                <a:gd name="connsiteX3" fmla="*/ 4766 w 81018"/>
                <a:gd name="connsiteY3" fmla="*/ 36369 h 89947"/>
                <a:gd name="connsiteX4" fmla="*/ 4766 w 81018"/>
                <a:gd name="connsiteY4" fmla="*/ 52890 h 89947"/>
                <a:gd name="connsiteX5" fmla="*/ 67039 w 81018"/>
                <a:gd name="connsiteY5" fmla="*/ 88475 h 89947"/>
                <a:gd name="connsiteX6" fmla="*/ 81019 w 81018"/>
                <a:gd name="connsiteY6" fmla="*/ 79579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81019" y="82121"/>
                  </a:moveTo>
                  <a:lnTo>
                    <a:pt x="81019" y="9680"/>
                  </a:lnTo>
                  <a:cubicBezTo>
                    <a:pt x="81019" y="2055"/>
                    <a:pt x="73394" y="-1758"/>
                    <a:pt x="67039" y="784"/>
                  </a:cubicBezTo>
                  <a:lnTo>
                    <a:pt x="4766" y="36369"/>
                  </a:lnTo>
                  <a:cubicBezTo>
                    <a:pt x="-1589" y="40182"/>
                    <a:pt x="-1589" y="49078"/>
                    <a:pt x="4766" y="52890"/>
                  </a:cubicBezTo>
                  <a:lnTo>
                    <a:pt x="67039" y="88475"/>
                  </a:lnTo>
                  <a:cubicBezTo>
                    <a:pt x="73394" y="92288"/>
                    <a:pt x="81019" y="88475"/>
                    <a:pt x="81019" y="79579"/>
                  </a:cubicBezTo>
                  <a:close/>
                </a:path>
              </a:pathLst>
            </a:custGeom>
            <a:solidFill>
              <a:srgbClr val="4CAE50">
                <a:alpha val="80000"/>
              </a:srgbClr>
            </a:solidFill>
            <a:ln w="12700" cap="flat">
              <a:noFill/>
              <a:prstDash val="solid"/>
              <a:miter/>
            </a:ln>
          </p:spPr>
          <p:txBody>
            <a:bodyPr rtlCol="0" anchor="ctr"/>
            <a:lstStyle/>
            <a:p>
              <a:endParaRPr lang="ru-RU"/>
            </a:p>
          </p:txBody>
        </p:sp>
        <p:sp>
          <p:nvSpPr>
            <p:cNvPr id="50" name="Полилиния: фигура 49">
              <a:extLst>
                <a:ext uri="{FF2B5EF4-FFF2-40B4-BE49-F238E27FC236}">
                  <a16:creationId xmlns:a16="http://schemas.microsoft.com/office/drawing/2014/main" id="{E54BED47-ADED-46D3-80C0-70DFBAEAADE6}"/>
                </a:ext>
              </a:extLst>
            </p:cNvPr>
            <p:cNvSpPr/>
            <p:nvPr userDrawn="1"/>
          </p:nvSpPr>
          <p:spPr>
            <a:xfrm>
              <a:off x="2937008" y="4983163"/>
              <a:ext cx="81018" cy="92488"/>
            </a:xfrm>
            <a:custGeom>
              <a:avLst/>
              <a:gdLst>
                <a:gd name="connsiteX0" fmla="*/ 76253 w 81018"/>
                <a:gd name="connsiteY0" fmla="*/ 37057 h 92488"/>
                <a:gd name="connsiteX1" fmla="*/ 13980 w 81018"/>
                <a:gd name="connsiteY1" fmla="*/ 1472 h 92488"/>
                <a:gd name="connsiteX2" fmla="*/ 0 w 81018"/>
                <a:gd name="connsiteY2" fmla="*/ 10368 h 92488"/>
                <a:gd name="connsiteX3" fmla="*/ 0 w 81018"/>
                <a:gd name="connsiteY3" fmla="*/ 82809 h 92488"/>
                <a:gd name="connsiteX4" fmla="*/ 13980 w 81018"/>
                <a:gd name="connsiteY4" fmla="*/ 91705 h 92488"/>
                <a:gd name="connsiteX5" fmla="*/ 76253 w 81018"/>
                <a:gd name="connsiteY5" fmla="*/ 56120 h 92488"/>
                <a:gd name="connsiteX6" fmla="*/ 76253 w 81018"/>
                <a:gd name="connsiteY6" fmla="*/ 39599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76253" y="37057"/>
                  </a:moveTo>
                  <a:lnTo>
                    <a:pt x="13980" y="1472"/>
                  </a:lnTo>
                  <a:cubicBezTo>
                    <a:pt x="7625" y="-2340"/>
                    <a:pt x="0" y="1472"/>
                    <a:pt x="0" y="10368"/>
                  </a:cubicBezTo>
                  <a:lnTo>
                    <a:pt x="0" y="82809"/>
                  </a:lnTo>
                  <a:cubicBezTo>
                    <a:pt x="0" y="90434"/>
                    <a:pt x="7625" y="94247"/>
                    <a:pt x="13980" y="91705"/>
                  </a:cubicBezTo>
                  <a:lnTo>
                    <a:pt x="76253" y="56120"/>
                  </a:lnTo>
                  <a:cubicBezTo>
                    <a:pt x="82607" y="52307"/>
                    <a:pt x="82607" y="43411"/>
                    <a:pt x="76253" y="39599"/>
                  </a:cubicBezTo>
                  <a:close/>
                </a:path>
              </a:pathLst>
            </a:custGeom>
            <a:solidFill>
              <a:srgbClr val="4CAE50">
                <a:alpha val="60000"/>
              </a:srgbClr>
            </a:solidFill>
            <a:ln w="12700" cap="flat">
              <a:noFill/>
              <a:prstDash val="solid"/>
              <a:miter/>
            </a:ln>
          </p:spPr>
          <p:txBody>
            <a:bodyPr rtlCol="0" anchor="ctr"/>
            <a:lstStyle/>
            <a:p>
              <a:endParaRPr lang="ru-RU"/>
            </a:p>
          </p:txBody>
        </p:sp>
        <p:sp>
          <p:nvSpPr>
            <p:cNvPr id="51" name="Полилиния: фигура 50">
              <a:extLst>
                <a:ext uri="{FF2B5EF4-FFF2-40B4-BE49-F238E27FC236}">
                  <a16:creationId xmlns:a16="http://schemas.microsoft.com/office/drawing/2014/main" id="{BBDE24A6-F598-4504-B509-805B12B6AFEC}"/>
                </a:ext>
              </a:extLst>
            </p:cNvPr>
            <p:cNvSpPr/>
            <p:nvPr userDrawn="1"/>
          </p:nvSpPr>
          <p:spPr>
            <a:xfrm>
              <a:off x="2950034" y="4921577"/>
              <a:ext cx="81018" cy="92488"/>
            </a:xfrm>
            <a:custGeom>
              <a:avLst/>
              <a:gdLst>
                <a:gd name="connsiteX0" fmla="*/ 67039 w 81018"/>
                <a:gd name="connsiteY0" fmla="*/ 3326 h 92488"/>
                <a:gd name="connsiteX1" fmla="*/ 4766 w 81018"/>
                <a:gd name="connsiteY1" fmla="*/ 38911 h 92488"/>
                <a:gd name="connsiteX2" fmla="*/ 4766 w 81018"/>
                <a:gd name="connsiteY2" fmla="*/ 55432 h 92488"/>
                <a:gd name="connsiteX3" fmla="*/ 67039 w 81018"/>
                <a:gd name="connsiteY3" fmla="*/ 91017 h 92488"/>
                <a:gd name="connsiteX4" fmla="*/ 81019 w 81018"/>
                <a:gd name="connsiteY4" fmla="*/ 82121 h 92488"/>
                <a:gd name="connsiteX5" fmla="*/ 81019 w 81018"/>
                <a:gd name="connsiteY5" fmla="*/ 9680 h 92488"/>
                <a:gd name="connsiteX6" fmla="*/ 67039 w 81018"/>
                <a:gd name="connsiteY6" fmla="*/ 784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67039" y="3326"/>
                  </a:moveTo>
                  <a:lnTo>
                    <a:pt x="4766" y="38911"/>
                  </a:lnTo>
                  <a:cubicBezTo>
                    <a:pt x="-1589" y="42723"/>
                    <a:pt x="-1589" y="51619"/>
                    <a:pt x="4766" y="55432"/>
                  </a:cubicBezTo>
                  <a:lnTo>
                    <a:pt x="67039" y="91017"/>
                  </a:lnTo>
                  <a:cubicBezTo>
                    <a:pt x="73393" y="94829"/>
                    <a:pt x="81019" y="91017"/>
                    <a:pt x="81019" y="82121"/>
                  </a:cubicBezTo>
                  <a:lnTo>
                    <a:pt x="81019" y="9680"/>
                  </a:lnTo>
                  <a:cubicBezTo>
                    <a:pt x="81019" y="2055"/>
                    <a:pt x="73393" y="-1758"/>
                    <a:pt x="67039" y="784"/>
                  </a:cubicBezTo>
                  <a:close/>
                </a:path>
              </a:pathLst>
            </a:custGeom>
            <a:solidFill>
              <a:srgbClr val="4CAE50">
                <a:alpha val="40000"/>
              </a:srgbClr>
            </a:solidFill>
            <a:ln w="12700" cap="flat">
              <a:noFill/>
              <a:prstDash val="solid"/>
              <a:miter/>
            </a:ln>
          </p:spPr>
          <p:txBody>
            <a:bodyPr rtlCol="0" anchor="ctr"/>
            <a:lstStyle/>
            <a:p>
              <a:endParaRPr lang="ru-RU"/>
            </a:p>
          </p:txBody>
        </p:sp>
        <p:sp>
          <p:nvSpPr>
            <p:cNvPr id="52" name="Полилиния: фигура 51">
              <a:extLst>
                <a:ext uri="{FF2B5EF4-FFF2-40B4-BE49-F238E27FC236}">
                  <a16:creationId xmlns:a16="http://schemas.microsoft.com/office/drawing/2014/main" id="{348FE8CE-078D-4862-B97A-DBF6FA9A8968}"/>
                </a:ext>
              </a:extLst>
            </p:cNvPr>
            <p:cNvSpPr/>
            <p:nvPr userDrawn="1"/>
          </p:nvSpPr>
          <p:spPr>
            <a:xfrm>
              <a:off x="2937008" y="4866242"/>
              <a:ext cx="81018" cy="89947"/>
            </a:xfrm>
            <a:custGeom>
              <a:avLst/>
              <a:gdLst>
                <a:gd name="connsiteX0" fmla="*/ 0 w 81018"/>
                <a:gd name="connsiteY0" fmla="*/ 7827 h 89947"/>
                <a:gd name="connsiteX1" fmla="*/ 0 w 81018"/>
                <a:gd name="connsiteY1" fmla="*/ 80267 h 89947"/>
                <a:gd name="connsiteX2" fmla="*/ 13980 w 81018"/>
                <a:gd name="connsiteY2" fmla="*/ 89163 h 89947"/>
                <a:gd name="connsiteX3" fmla="*/ 76253 w 81018"/>
                <a:gd name="connsiteY3" fmla="*/ 53578 h 89947"/>
                <a:gd name="connsiteX4" fmla="*/ 76253 w 81018"/>
                <a:gd name="connsiteY4" fmla="*/ 37057 h 89947"/>
                <a:gd name="connsiteX5" fmla="*/ 13980 w 81018"/>
                <a:gd name="connsiteY5" fmla="*/ 1472 h 89947"/>
                <a:gd name="connsiteX6" fmla="*/ 0 w 81018"/>
                <a:gd name="connsiteY6" fmla="*/ 10368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0" y="7827"/>
                  </a:moveTo>
                  <a:lnTo>
                    <a:pt x="0" y="80267"/>
                  </a:lnTo>
                  <a:cubicBezTo>
                    <a:pt x="0" y="87892"/>
                    <a:pt x="7625" y="91705"/>
                    <a:pt x="13980" y="89163"/>
                  </a:cubicBezTo>
                  <a:lnTo>
                    <a:pt x="76253" y="53578"/>
                  </a:lnTo>
                  <a:cubicBezTo>
                    <a:pt x="82607" y="49766"/>
                    <a:pt x="82607" y="40870"/>
                    <a:pt x="76253" y="37057"/>
                  </a:cubicBezTo>
                  <a:lnTo>
                    <a:pt x="13980" y="1472"/>
                  </a:lnTo>
                  <a:cubicBezTo>
                    <a:pt x="7625" y="-2340"/>
                    <a:pt x="0" y="1472"/>
                    <a:pt x="0" y="10368"/>
                  </a:cubicBezTo>
                  <a:close/>
                </a:path>
              </a:pathLst>
            </a:custGeom>
            <a:solidFill>
              <a:srgbClr val="4CAE50">
                <a:alpha val="20000"/>
              </a:srgbClr>
            </a:solidFill>
            <a:ln w="12700" cap="flat">
              <a:noFill/>
              <a:prstDash val="solid"/>
              <a:miter/>
            </a:ln>
          </p:spPr>
          <p:txBody>
            <a:bodyPr rtlCol="0" anchor="ctr"/>
            <a:lstStyle/>
            <a:p>
              <a:endParaRPr lang="ru-RU"/>
            </a:p>
          </p:txBody>
        </p:sp>
      </p:grpSp>
      <p:grpSp>
        <p:nvGrpSpPr>
          <p:cNvPr id="7" name="Группа 6">
            <a:extLst>
              <a:ext uri="{FF2B5EF4-FFF2-40B4-BE49-F238E27FC236}">
                <a16:creationId xmlns:a16="http://schemas.microsoft.com/office/drawing/2014/main" id="{98CFB681-7ACD-4428-A8B5-07B7690BC77F}"/>
              </a:ext>
            </a:extLst>
          </p:cNvPr>
          <p:cNvGrpSpPr/>
          <p:nvPr userDrawn="1"/>
        </p:nvGrpSpPr>
        <p:grpSpPr>
          <a:xfrm>
            <a:off x="6315" y="-18250"/>
            <a:ext cx="9965556" cy="5419240"/>
            <a:chOff x="6315" y="-18250"/>
            <a:chExt cx="9965556" cy="5419240"/>
          </a:xfrm>
        </p:grpSpPr>
        <p:grpSp>
          <p:nvGrpSpPr>
            <p:cNvPr id="5" name="Рисунок 3">
              <a:extLst>
                <a:ext uri="{FF2B5EF4-FFF2-40B4-BE49-F238E27FC236}">
                  <a16:creationId xmlns:a16="http://schemas.microsoft.com/office/drawing/2014/main" id="{28CC9F36-DA42-49BE-ACC5-72046089CC32}"/>
                </a:ext>
              </a:extLst>
            </p:cNvPr>
            <p:cNvGrpSpPr/>
            <p:nvPr userDrawn="1"/>
          </p:nvGrpSpPr>
          <p:grpSpPr>
            <a:xfrm>
              <a:off x="6315" y="-18250"/>
              <a:ext cx="9965556" cy="5419240"/>
              <a:chOff x="6315" y="-18250"/>
              <a:chExt cx="9965556" cy="5419240"/>
            </a:xfrm>
          </p:grpSpPr>
          <p:grpSp>
            <p:nvGrpSpPr>
              <p:cNvPr id="6" name="Рисунок 3">
                <a:extLst>
                  <a:ext uri="{FF2B5EF4-FFF2-40B4-BE49-F238E27FC236}">
                    <a16:creationId xmlns:a16="http://schemas.microsoft.com/office/drawing/2014/main" id="{7E70F823-80CB-4536-987F-2D989F28CC63}"/>
                  </a:ext>
                </a:extLst>
              </p:cNvPr>
              <p:cNvGrpSpPr/>
              <p:nvPr/>
            </p:nvGrpSpPr>
            <p:grpSpPr>
              <a:xfrm>
                <a:off x="2800665" y="4866084"/>
                <a:ext cx="1958508" cy="145243"/>
                <a:chOff x="2800665" y="4866084"/>
                <a:chExt cx="1958508" cy="145243"/>
              </a:xfrm>
            </p:grpSpPr>
            <p:sp>
              <p:nvSpPr>
                <p:cNvPr id="34" name="Полилиния: фигура 33">
                  <a:extLst>
                    <a:ext uri="{FF2B5EF4-FFF2-40B4-BE49-F238E27FC236}">
                      <a16:creationId xmlns:a16="http://schemas.microsoft.com/office/drawing/2014/main" id="{62B677CB-D280-4799-8D43-E27D6012BDAD}"/>
                    </a:ext>
                  </a:extLst>
                </p:cNvPr>
                <p:cNvSpPr/>
                <p:nvPr/>
              </p:nvSpPr>
              <p:spPr>
                <a:xfrm>
                  <a:off x="4614056" y="4866084"/>
                  <a:ext cx="145116" cy="145243"/>
                </a:xfrm>
                <a:custGeom>
                  <a:avLst/>
                  <a:gdLst>
                    <a:gd name="connsiteX0" fmla="*/ 0 w 145116"/>
                    <a:gd name="connsiteY0" fmla="*/ 145243 h 145243"/>
                    <a:gd name="connsiteX1" fmla="*/ 145117 w 145116"/>
                    <a:gd name="connsiteY1" fmla="*/ 0 h 145243"/>
                  </a:gdLst>
                  <a:ahLst/>
                  <a:cxnLst>
                    <a:cxn ang="0">
                      <a:pos x="connsiteX0" y="connsiteY0"/>
                    </a:cxn>
                    <a:cxn ang="0">
                      <a:pos x="connsiteX1" y="connsiteY1"/>
                    </a:cxn>
                  </a:cxnLst>
                  <a:rect l="l" t="t" r="r" b="b"/>
                  <a:pathLst>
                    <a:path w="145116" h="145243">
                      <a:moveTo>
                        <a:pt x="0" y="145243"/>
                      </a:moveTo>
                      <a:lnTo>
                        <a:pt x="145117" y="0"/>
                      </a:lnTo>
                    </a:path>
                  </a:pathLst>
                </a:custGeom>
                <a:ln w="9466" cap="flat">
                  <a:solidFill>
                    <a:srgbClr val="5E348A"/>
                  </a:solid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DC35102E-448A-4100-8345-287A44F3743E}"/>
                    </a:ext>
                  </a:extLst>
                </p:cNvPr>
                <p:cNvSpPr/>
                <p:nvPr/>
              </p:nvSpPr>
              <p:spPr>
                <a:xfrm>
                  <a:off x="4449111"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886C4B1C-5CF9-4134-A35D-C31C2CB889D7}"/>
                    </a:ext>
                  </a:extLst>
                </p:cNvPr>
                <p:cNvSpPr/>
                <p:nvPr/>
              </p:nvSpPr>
              <p:spPr>
                <a:xfrm>
                  <a:off x="4284291"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073E99D4-D775-45B3-96D5-851AA484F168}"/>
                    </a:ext>
                  </a:extLst>
                </p:cNvPr>
                <p:cNvSpPr/>
                <p:nvPr/>
              </p:nvSpPr>
              <p:spPr>
                <a:xfrm>
                  <a:off x="4119472"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39F65341-ED81-4618-ACA6-C66C3C567D39}"/>
                    </a:ext>
                  </a:extLst>
                </p:cNvPr>
                <p:cNvSpPr/>
                <p:nvPr/>
              </p:nvSpPr>
              <p:spPr>
                <a:xfrm>
                  <a:off x="3954653" y="4866084"/>
                  <a:ext cx="145116" cy="145243"/>
                </a:xfrm>
                <a:custGeom>
                  <a:avLst/>
                  <a:gdLst>
                    <a:gd name="connsiteX0" fmla="*/ 0 w 145116"/>
                    <a:gd name="connsiteY0" fmla="*/ 145243 h 145243"/>
                    <a:gd name="connsiteX1" fmla="*/ 145117 w 145116"/>
                    <a:gd name="connsiteY1" fmla="*/ 0 h 145243"/>
                  </a:gdLst>
                  <a:ahLst/>
                  <a:cxnLst>
                    <a:cxn ang="0">
                      <a:pos x="connsiteX0" y="connsiteY0"/>
                    </a:cxn>
                    <a:cxn ang="0">
                      <a:pos x="connsiteX1" y="connsiteY1"/>
                    </a:cxn>
                  </a:cxnLst>
                  <a:rect l="l" t="t" r="r" b="b"/>
                  <a:pathLst>
                    <a:path w="145116" h="145243">
                      <a:moveTo>
                        <a:pt x="0" y="145243"/>
                      </a:moveTo>
                      <a:lnTo>
                        <a:pt x="145117" y="0"/>
                      </a:lnTo>
                    </a:path>
                  </a:pathLst>
                </a:custGeom>
                <a:ln w="9466" cap="flat">
                  <a:solidFill>
                    <a:srgbClr val="5E348A"/>
                  </a:solid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625A456E-C640-4A4B-8F78-C3FE40AABC92}"/>
                    </a:ext>
                  </a:extLst>
                </p:cNvPr>
                <p:cNvSpPr/>
                <p:nvPr/>
              </p:nvSpPr>
              <p:spPr>
                <a:xfrm>
                  <a:off x="3789707"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2EC1CE66-B05A-4203-9A60-0E9997C963C0}"/>
                    </a:ext>
                  </a:extLst>
                </p:cNvPr>
                <p:cNvSpPr/>
                <p:nvPr/>
              </p:nvSpPr>
              <p:spPr>
                <a:xfrm>
                  <a:off x="3624888"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4E345D05-A8C8-4712-9C72-058CF4914DF2}"/>
                    </a:ext>
                  </a:extLst>
                </p:cNvPr>
                <p:cNvSpPr/>
                <p:nvPr/>
              </p:nvSpPr>
              <p:spPr>
                <a:xfrm>
                  <a:off x="3460069"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2" name="Полилиния: фигура 41">
                  <a:extLst>
                    <a:ext uri="{FF2B5EF4-FFF2-40B4-BE49-F238E27FC236}">
                      <a16:creationId xmlns:a16="http://schemas.microsoft.com/office/drawing/2014/main" id="{458D3E25-29CA-4760-A779-3094A5746D62}"/>
                    </a:ext>
                  </a:extLst>
                </p:cNvPr>
                <p:cNvSpPr/>
                <p:nvPr/>
              </p:nvSpPr>
              <p:spPr>
                <a:xfrm>
                  <a:off x="3295249" y="4866084"/>
                  <a:ext cx="145116" cy="145243"/>
                </a:xfrm>
                <a:custGeom>
                  <a:avLst/>
                  <a:gdLst>
                    <a:gd name="connsiteX0" fmla="*/ 0 w 145116"/>
                    <a:gd name="connsiteY0" fmla="*/ 145243 h 145243"/>
                    <a:gd name="connsiteX1" fmla="*/ 145117 w 145116"/>
                    <a:gd name="connsiteY1" fmla="*/ 0 h 145243"/>
                  </a:gdLst>
                  <a:ahLst/>
                  <a:cxnLst>
                    <a:cxn ang="0">
                      <a:pos x="connsiteX0" y="connsiteY0"/>
                    </a:cxn>
                    <a:cxn ang="0">
                      <a:pos x="connsiteX1" y="connsiteY1"/>
                    </a:cxn>
                  </a:cxnLst>
                  <a:rect l="l" t="t" r="r" b="b"/>
                  <a:pathLst>
                    <a:path w="145116" h="145243">
                      <a:moveTo>
                        <a:pt x="0" y="145243"/>
                      </a:moveTo>
                      <a:lnTo>
                        <a:pt x="145117" y="0"/>
                      </a:lnTo>
                    </a:path>
                  </a:pathLst>
                </a:custGeom>
                <a:ln w="9466" cap="flat">
                  <a:solidFill>
                    <a:srgbClr val="5E348A"/>
                  </a:solidFill>
                  <a:prstDash val="solid"/>
                  <a:miter/>
                </a:ln>
              </p:spPr>
              <p:txBody>
                <a:bodyPr rtlCol="0" anchor="ctr"/>
                <a:lstStyle/>
                <a:p>
                  <a:endParaRPr lang="ru-RU"/>
                </a:p>
              </p:txBody>
            </p:sp>
            <p:sp>
              <p:nvSpPr>
                <p:cNvPr id="43" name="Полилиния: фигура 42">
                  <a:extLst>
                    <a:ext uri="{FF2B5EF4-FFF2-40B4-BE49-F238E27FC236}">
                      <a16:creationId xmlns:a16="http://schemas.microsoft.com/office/drawing/2014/main" id="{0427D0B6-A806-418F-88E5-7E214050A6F0}"/>
                    </a:ext>
                  </a:extLst>
                </p:cNvPr>
                <p:cNvSpPr/>
                <p:nvPr/>
              </p:nvSpPr>
              <p:spPr>
                <a:xfrm>
                  <a:off x="3130304"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4" name="Полилиния: фигура 43">
                  <a:extLst>
                    <a:ext uri="{FF2B5EF4-FFF2-40B4-BE49-F238E27FC236}">
                      <a16:creationId xmlns:a16="http://schemas.microsoft.com/office/drawing/2014/main" id="{346CBB9F-1E4D-4339-A6A3-28258A316EC1}"/>
                    </a:ext>
                  </a:extLst>
                </p:cNvPr>
                <p:cNvSpPr/>
                <p:nvPr/>
              </p:nvSpPr>
              <p:spPr>
                <a:xfrm>
                  <a:off x="2965484"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5" name="Полилиния: фигура 44">
                  <a:extLst>
                    <a:ext uri="{FF2B5EF4-FFF2-40B4-BE49-F238E27FC236}">
                      <a16:creationId xmlns:a16="http://schemas.microsoft.com/office/drawing/2014/main" id="{E4D322F0-A607-4787-B562-8008A790085A}"/>
                    </a:ext>
                  </a:extLst>
                </p:cNvPr>
                <p:cNvSpPr/>
                <p:nvPr/>
              </p:nvSpPr>
              <p:spPr>
                <a:xfrm>
                  <a:off x="2800665"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grpSp>
          <p:sp>
            <p:nvSpPr>
              <p:cNvPr id="8" name="Полилиния: фигура 7">
                <a:extLst>
                  <a:ext uri="{FF2B5EF4-FFF2-40B4-BE49-F238E27FC236}">
                    <a16:creationId xmlns:a16="http://schemas.microsoft.com/office/drawing/2014/main" id="{EA274E42-7729-460C-8485-FFF71583E0FA}"/>
                  </a:ext>
                </a:extLst>
              </p:cNvPr>
              <p:cNvSpPr/>
              <p:nvPr userDrawn="1"/>
            </p:nvSpPr>
            <p:spPr>
              <a:xfrm>
                <a:off x="5595761" y="528148"/>
                <a:ext cx="4376110" cy="4872842"/>
              </a:xfrm>
              <a:custGeom>
                <a:avLst/>
                <a:gdLst>
                  <a:gd name="connsiteX0" fmla="*/ 0 w 4376110"/>
                  <a:gd name="connsiteY0" fmla="*/ 4872843 h 4872842"/>
                  <a:gd name="connsiteX1" fmla="*/ 908843 w 4376110"/>
                  <a:gd name="connsiteY1" fmla="*/ 3963999 h 4872842"/>
                  <a:gd name="connsiteX2" fmla="*/ 1718794 w 4376110"/>
                  <a:gd name="connsiteY2" fmla="*/ 3963999 h 4872842"/>
                  <a:gd name="connsiteX3" fmla="*/ 2761134 w 4376110"/>
                  <a:gd name="connsiteY3" fmla="*/ 2921786 h 4872842"/>
                  <a:gd name="connsiteX4" fmla="*/ 2761134 w 4376110"/>
                  <a:gd name="connsiteY4" fmla="*/ 1614977 h 4872842"/>
                  <a:gd name="connsiteX5" fmla="*/ 4376111 w 4376110"/>
                  <a:gd name="connsiteY5" fmla="*/ 0 h 487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6110" h="4872842">
                    <a:moveTo>
                      <a:pt x="0" y="4872843"/>
                    </a:moveTo>
                    <a:lnTo>
                      <a:pt x="908843" y="3963999"/>
                    </a:lnTo>
                    <a:lnTo>
                      <a:pt x="1718794" y="3963999"/>
                    </a:lnTo>
                    <a:lnTo>
                      <a:pt x="2761134" y="2921786"/>
                    </a:lnTo>
                    <a:lnTo>
                      <a:pt x="2761134" y="1614977"/>
                    </a:lnTo>
                    <a:lnTo>
                      <a:pt x="4376111" y="0"/>
                    </a:lnTo>
                  </a:path>
                </a:pathLst>
              </a:custGeom>
              <a:noFill/>
              <a:ln w="12621" cap="flat">
                <a:solidFill>
                  <a:srgbClr val="52B04E"/>
                </a:solidFill>
                <a:prstDash val="solid"/>
                <a:miter/>
              </a:ln>
            </p:spPr>
            <p:txBody>
              <a:bodyPr rtlCol="0" anchor="ctr"/>
              <a:lstStyle/>
              <a:p>
                <a:endParaRPr lang="ru-RU" dirty="0"/>
              </a:p>
            </p:txBody>
          </p:sp>
          <p:sp>
            <p:nvSpPr>
              <p:cNvPr id="9" name="Полилиния: фигура 8">
                <a:extLst>
                  <a:ext uri="{FF2B5EF4-FFF2-40B4-BE49-F238E27FC236}">
                    <a16:creationId xmlns:a16="http://schemas.microsoft.com/office/drawing/2014/main" id="{D271C466-A0CA-4C02-81BE-B609B1AB6D44}"/>
                  </a:ext>
                </a:extLst>
              </p:cNvPr>
              <p:cNvSpPr/>
              <p:nvPr/>
            </p:nvSpPr>
            <p:spPr>
              <a:xfrm>
                <a:off x="31574" y="13324"/>
                <a:ext cx="1724729" cy="776861"/>
              </a:xfrm>
              <a:custGeom>
                <a:avLst/>
                <a:gdLst>
                  <a:gd name="connsiteX0" fmla="*/ 1724730 w 1724729"/>
                  <a:gd name="connsiteY0" fmla="*/ 0 h 776861"/>
                  <a:gd name="connsiteX1" fmla="*/ 1474407 w 1724729"/>
                  <a:gd name="connsiteY1" fmla="*/ 250450 h 776861"/>
                  <a:gd name="connsiteX2" fmla="*/ 682642 w 1724729"/>
                  <a:gd name="connsiteY2" fmla="*/ 250450 h 776861"/>
                  <a:gd name="connsiteX3" fmla="*/ 156231 w 1724729"/>
                  <a:gd name="connsiteY3" fmla="*/ 776861 h 776861"/>
                  <a:gd name="connsiteX4" fmla="*/ 0 w 1724729"/>
                  <a:gd name="connsiteY4" fmla="*/ 776861 h 77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729" h="776861">
                    <a:moveTo>
                      <a:pt x="1724730" y="0"/>
                    </a:moveTo>
                    <a:lnTo>
                      <a:pt x="1474407" y="250450"/>
                    </a:lnTo>
                    <a:lnTo>
                      <a:pt x="682642" y="250450"/>
                    </a:lnTo>
                    <a:lnTo>
                      <a:pt x="156231" y="776861"/>
                    </a:lnTo>
                    <a:lnTo>
                      <a:pt x="0" y="776861"/>
                    </a:lnTo>
                  </a:path>
                </a:pathLst>
              </a:custGeom>
              <a:noFill/>
              <a:ln w="9466" cap="flat">
                <a:solidFill>
                  <a:srgbClr val="52B04E"/>
                </a:solid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46C9D3C0-BC37-4869-9F89-2315227B6D02}"/>
                  </a:ext>
                </a:extLst>
              </p:cNvPr>
              <p:cNvSpPr/>
              <p:nvPr/>
            </p:nvSpPr>
            <p:spPr>
              <a:xfrm>
                <a:off x="7588887" y="3268032"/>
                <a:ext cx="1547407" cy="1894348"/>
              </a:xfrm>
              <a:custGeom>
                <a:avLst/>
                <a:gdLst>
                  <a:gd name="connsiteX0" fmla="*/ 0 w 1547407"/>
                  <a:gd name="connsiteY0" fmla="*/ 1894349 h 1894348"/>
                  <a:gd name="connsiteX1" fmla="*/ 178839 w 1547407"/>
                  <a:gd name="connsiteY1" fmla="*/ 1715637 h 1894348"/>
                  <a:gd name="connsiteX2" fmla="*/ 811340 w 1547407"/>
                  <a:gd name="connsiteY2" fmla="*/ 1715637 h 1894348"/>
                  <a:gd name="connsiteX3" fmla="*/ 1307188 w 1547407"/>
                  <a:gd name="connsiteY3" fmla="*/ 1219789 h 1894348"/>
                  <a:gd name="connsiteX4" fmla="*/ 1307188 w 1547407"/>
                  <a:gd name="connsiteY4" fmla="*/ 240219 h 1894348"/>
                  <a:gd name="connsiteX5" fmla="*/ 1547407 w 1547407"/>
                  <a:gd name="connsiteY5" fmla="*/ 0 h 189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407" h="1894348">
                    <a:moveTo>
                      <a:pt x="0" y="1894349"/>
                    </a:moveTo>
                    <a:lnTo>
                      <a:pt x="178839" y="1715637"/>
                    </a:lnTo>
                    <a:lnTo>
                      <a:pt x="811340" y="1715637"/>
                    </a:lnTo>
                    <a:lnTo>
                      <a:pt x="1307188" y="1219789"/>
                    </a:lnTo>
                    <a:lnTo>
                      <a:pt x="1307188" y="240219"/>
                    </a:lnTo>
                    <a:lnTo>
                      <a:pt x="1547407" y="0"/>
                    </a:lnTo>
                  </a:path>
                </a:pathLst>
              </a:custGeom>
              <a:noFill/>
              <a:ln w="9466" cap="flat">
                <a:solidFill>
                  <a:srgbClr val="52B04E"/>
                </a:solid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0990C5FC-EA51-4EA5-BC8F-BDA8615EE64B}"/>
                  </a:ext>
                </a:extLst>
              </p:cNvPr>
              <p:cNvSpPr/>
              <p:nvPr/>
            </p:nvSpPr>
            <p:spPr>
              <a:xfrm>
                <a:off x="6204469" y="1543182"/>
                <a:ext cx="3021813" cy="3781750"/>
              </a:xfrm>
              <a:custGeom>
                <a:avLst/>
                <a:gdLst>
                  <a:gd name="connsiteX0" fmla="*/ 3021814 w 3021813"/>
                  <a:gd name="connsiteY0" fmla="*/ 0 h 3781750"/>
                  <a:gd name="connsiteX1" fmla="*/ 2642287 w 3021813"/>
                  <a:gd name="connsiteY1" fmla="*/ 379653 h 3781750"/>
                  <a:gd name="connsiteX2" fmla="*/ 2642287 w 3021813"/>
                  <a:gd name="connsiteY2" fmla="*/ 1666254 h 3781750"/>
                  <a:gd name="connsiteX3" fmla="*/ 2324900 w 3021813"/>
                  <a:gd name="connsiteY3" fmla="*/ 1983642 h 3781750"/>
                  <a:gd name="connsiteX4" fmla="*/ 2324900 w 3021813"/>
                  <a:gd name="connsiteY4" fmla="*/ 3154806 h 3781750"/>
                  <a:gd name="connsiteX5" fmla="*/ 2209337 w 3021813"/>
                  <a:gd name="connsiteY5" fmla="*/ 3270243 h 3781750"/>
                  <a:gd name="connsiteX6" fmla="*/ 511509 w 3021813"/>
                  <a:gd name="connsiteY6" fmla="*/ 3270243 h 3781750"/>
                  <a:gd name="connsiteX7" fmla="*/ 0 w 3021813"/>
                  <a:gd name="connsiteY7" fmla="*/ 3781751 h 37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1813" h="3781750">
                    <a:moveTo>
                      <a:pt x="3021814" y="0"/>
                    </a:moveTo>
                    <a:lnTo>
                      <a:pt x="2642287" y="379653"/>
                    </a:lnTo>
                    <a:lnTo>
                      <a:pt x="2642287" y="1666254"/>
                    </a:lnTo>
                    <a:lnTo>
                      <a:pt x="2324900" y="1983642"/>
                    </a:lnTo>
                    <a:lnTo>
                      <a:pt x="2324900" y="3154806"/>
                    </a:lnTo>
                    <a:lnTo>
                      <a:pt x="2209337" y="3270243"/>
                    </a:lnTo>
                    <a:lnTo>
                      <a:pt x="511509" y="3270243"/>
                    </a:lnTo>
                    <a:lnTo>
                      <a:pt x="0" y="3781751"/>
                    </a:lnTo>
                  </a:path>
                </a:pathLst>
              </a:custGeom>
              <a:noFill/>
              <a:ln w="6310" cap="flat">
                <a:solidFill>
                  <a:srgbClr val="5E348A"/>
                </a:solidFill>
                <a:prstDash val="solid"/>
                <a:miter/>
              </a:ln>
            </p:spPr>
            <p:txBody>
              <a:bodyPr rtlCol="0" anchor="ctr"/>
              <a:lstStyle/>
              <a:p>
                <a:endParaRPr lang="ru-RU" dirty="0"/>
              </a:p>
            </p:txBody>
          </p:sp>
          <p:sp>
            <p:nvSpPr>
              <p:cNvPr id="12" name="Полилиния: фигура 11">
                <a:extLst>
                  <a:ext uri="{FF2B5EF4-FFF2-40B4-BE49-F238E27FC236}">
                    <a16:creationId xmlns:a16="http://schemas.microsoft.com/office/drawing/2014/main" id="{B1F6811E-D97D-4A09-B89E-58D71313FCFE}"/>
                  </a:ext>
                </a:extLst>
              </p:cNvPr>
              <p:cNvSpPr/>
              <p:nvPr/>
            </p:nvSpPr>
            <p:spPr>
              <a:xfrm>
                <a:off x="31574" y="2922353"/>
                <a:ext cx="2477720" cy="2209336"/>
              </a:xfrm>
              <a:custGeom>
                <a:avLst/>
                <a:gdLst>
                  <a:gd name="connsiteX0" fmla="*/ 2477721 w 2477720"/>
                  <a:gd name="connsiteY0" fmla="*/ 2209337 h 2209336"/>
                  <a:gd name="connsiteX1" fmla="*/ 2180667 w 2477720"/>
                  <a:gd name="connsiteY1" fmla="*/ 1912157 h 2209336"/>
                  <a:gd name="connsiteX2" fmla="*/ 1836883 w 2477720"/>
                  <a:gd name="connsiteY2" fmla="*/ 1912157 h 2209336"/>
                  <a:gd name="connsiteX3" fmla="*/ 1097280 w 2477720"/>
                  <a:gd name="connsiteY3" fmla="*/ 1172680 h 2209336"/>
                  <a:gd name="connsiteX4" fmla="*/ 1097280 w 2477720"/>
                  <a:gd name="connsiteY4" fmla="*/ 479050 h 2209336"/>
                  <a:gd name="connsiteX5" fmla="*/ 618230 w 2477720"/>
                  <a:gd name="connsiteY5" fmla="*/ 0 h 2209336"/>
                  <a:gd name="connsiteX6" fmla="*/ 0 w 2477720"/>
                  <a:gd name="connsiteY6" fmla="*/ 0 h 22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720" h="2209336">
                    <a:moveTo>
                      <a:pt x="2477721" y="2209337"/>
                    </a:moveTo>
                    <a:lnTo>
                      <a:pt x="2180667" y="1912157"/>
                    </a:lnTo>
                    <a:lnTo>
                      <a:pt x="1836883" y="1912157"/>
                    </a:lnTo>
                    <a:lnTo>
                      <a:pt x="1097280" y="1172680"/>
                    </a:lnTo>
                    <a:lnTo>
                      <a:pt x="1097280" y="479050"/>
                    </a:lnTo>
                    <a:lnTo>
                      <a:pt x="618230" y="0"/>
                    </a:lnTo>
                    <a:lnTo>
                      <a:pt x="0" y="0"/>
                    </a:lnTo>
                  </a:path>
                </a:pathLst>
              </a:custGeom>
              <a:noFill/>
              <a:ln w="9466" cap="flat">
                <a:solidFill>
                  <a:srgbClr val="4CAE50"/>
                </a:solid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A6D90911-C66B-46D9-AAFC-96E94A4500EB}"/>
                  </a:ext>
                </a:extLst>
              </p:cNvPr>
              <p:cNvSpPr/>
              <p:nvPr/>
            </p:nvSpPr>
            <p:spPr>
              <a:xfrm>
                <a:off x="2452966" y="-18250"/>
                <a:ext cx="1943731" cy="295538"/>
              </a:xfrm>
              <a:custGeom>
                <a:avLst/>
                <a:gdLst>
                  <a:gd name="connsiteX0" fmla="*/ 1943731 w 1943731"/>
                  <a:gd name="connsiteY0" fmla="*/ 0 h 295538"/>
                  <a:gd name="connsiteX1" fmla="*/ 1648067 w 1943731"/>
                  <a:gd name="connsiteY1" fmla="*/ 295538 h 295538"/>
                  <a:gd name="connsiteX2" fmla="*/ 294654 w 1943731"/>
                  <a:gd name="connsiteY2" fmla="*/ 295538 h 295538"/>
                  <a:gd name="connsiteX3" fmla="*/ 0 w 1943731"/>
                  <a:gd name="connsiteY3" fmla="*/ 884 h 295538"/>
                </a:gdLst>
                <a:ahLst/>
                <a:cxnLst>
                  <a:cxn ang="0">
                    <a:pos x="connsiteX0" y="connsiteY0"/>
                  </a:cxn>
                  <a:cxn ang="0">
                    <a:pos x="connsiteX1" y="connsiteY1"/>
                  </a:cxn>
                  <a:cxn ang="0">
                    <a:pos x="connsiteX2" y="connsiteY2"/>
                  </a:cxn>
                  <a:cxn ang="0">
                    <a:pos x="connsiteX3" y="connsiteY3"/>
                  </a:cxn>
                </a:cxnLst>
                <a:rect l="l" t="t" r="r" b="b"/>
                <a:pathLst>
                  <a:path w="1943731" h="295538">
                    <a:moveTo>
                      <a:pt x="1943731" y="0"/>
                    </a:moveTo>
                    <a:lnTo>
                      <a:pt x="1648067" y="295538"/>
                    </a:lnTo>
                    <a:lnTo>
                      <a:pt x="294654" y="295538"/>
                    </a:lnTo>
                    <a:lnTo>
                      <a:pt x="0" y="884"/>
                    </a:lnTo>
                  </a:path>
                </a:pathLst>
              </a:custGeom>
              <a:noFill/>
              <a:ln w="9466" cap="flat">
                <a:solidFill>
                  <a:srgbClr val="52B04E"/>
                </a:solidFill>
                <a:prstDash val="solid"/>
                <a:miter/>
              </a:ln>
            </p:spPr>
            <p:txBody>
              <a:bodyPr rtlCol="0" anchor="ctr"/>
              <a:lstStyle/>
              <a:p>
                <a:endParaRPr lang="ru-RU"/>
              </a:p>
            </p:txBody>
          </p:sp>
          <p:grpSp>
            <p:nvGrpSpPr>
              <p:cNvPr id="15" name="Рисунок 3">
                <a:extLst>
                  <a:ext uri="{FF2B5EF4-FFF2-40B4-BE49-F238E27FC236}">
                    <a16:creationId xmlns:a16="http://schemas.microsoft.com/office/drawing/2014/main" id="{EC0300DA-31F5-4D61-B116-C49FA846A919}"/>
                  </a:ext>
                </a:extLst>
              </p:cNvPr>
              <p:cNvGrpSpPr/>
              <p:nvPr/>
            </p:nvGrpSpPr>
            <p:grpSpPr>
              <a:xfrm>
                <a:off x="323692" y="1370021"/>
                <a:ext cx="222409" cy="486328"/>
                <a:chOff x="323692" y="1370021"/>
                <a:chExt cx="222409" cy="486328"/>
              </a:xfrm>
              <a:noFill/>
            </p:grpSpPr>
            <p:sp>
              <p:nvSpPr>
                <p:cNvPr id="26" name="Полилиния: фигура 25">
                  <a:extLst>
                    <a:ext uri="{FF2B5EF4-FFF2-40B4-BE49-F238E27FC236}">
                      <a16:creationId xmlns:a16="http://schemas.microsoft.com/office/drawing/2014/main" id="{2230FA68-9D2E-4D69-A6CC-C093427A2F35}"/>
                    </a:ext>
                  </a:extLst>
                </p:cNvPr>
                <p:cNvSpPr/>
                <p:nvPr/>
              </p:nvSpPr>
              <p:spPr>
                <a:xfrm rot="5400000">
                  <a:off x="310531" y="1383182"/>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dirty="0"/>
                </a:p>
              </p:txBody>
            </p:sp>
            <p:sp>
              <p:nvSpPr>
                <p:cNvPr id="53" name="Полилиния: фигура 52">
                  <a:extLst>
                    <a:ext uri="{FF2B5EF4-FFF2-40B4-BE49-F238E27FC236}">
                      <a16:creationId xmlns:a16="http://schemas.microsoft.com/office/drawing/2014/main" id="{FBD851FE-B1F8-45D6-932C-2010A34307C3}"/>
                    </a:ext>
                  </a:extLst>
                </p:cNvPr>
                <p:cNvSpPr/>
                <p:nvPr userDrawn="1"/>
              </p:nvSpPr>
              <p:spPr>
                <a:xfrm rot="16200000">
                  <a:off x="310532" y="1620781"/>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a:p>
              </p:txBody>
            </p:sp>
          </p:grpSp>
          <p:grpSp>
            <p:nvGrpSpPr>
              <p:cNvPr id="16" name="Рисунок 3">
                <a:extLst>
                  <a:ext uri="{FF2B5EF4-FFF2-40B4-BE49-F238E27FC236}">
                    <a16:creationId xmlns:a16="http://schemas.microsoft.com/office/drawing/2014/main" id="{8CEE47C2-F0E1-4EF9-9486-B142F4364B07}"/>
                  </a:ext>
                </a:extLst>
              </p:cNvPr>
              <p:cNvGrpSpPr/>
              <p:nvPr/>
            </p:nvGrpSpPr>
            <p:grpSpPr>
              <a:xfrm>
                <a:off x="6315" y="4184326"/>
                <a:ext cx="1424013" cy="978054"/>
                <a:chOff x="6315" y="4184326"/>
                <a:chExt cx="1424013" cy="978054"/>
              </a:xfrm>
            </p:grpSpPr>
            <p:sp>
              <p:nvSpPr>
                <p:cNvPr id="17" name="Полилиния: фигура 16">
                  <a:extLst>
                    <a:ext uri="{FF2B5EF4-FFF2-40B4-BE49-F238E27FC236}">
                      <a16:creationId xmlns:a16="http://schemas.microsoft.com/office/drawing/2014/main" id="{F369191E-8FF3-49BC-A8DC-41B5B6728FBA}"/>
                    </a:ext>
                  </a:extLst>
                </p:cNvPr>
                <p:cNvSpPr/>
                <p:nvPr/>
              </p:nvSpPr>
              <p:spPr>
                <a:xfrm>
                  <a:off x="6315" y="4184326"/>
                  <a:ext cx="1424013" cy="978054"/>
                </a:xfrm>
                <a:custGeom>
                  <a:avLst/>
                  <a:gdLst>
                    <a:gd name="connsiteX0" fmla="*/ 1424014 w 1424013"/>
                    <a:gd name="connsiteY0" fmla="*/ 978054 h 978054"/>
                    <a:gd name="connsiteX1" fmla="*/ 1424014 w 1424013"/>
                    <a:gd name="connsiteY1" fmla="*/ 754380 h 978054"/>
                    <a:gd name="connsiteX2" fmla="*/ 946101 w 1424013"/>
                    <a:gd name="connsiteY2" fmla="*/ 276467 h 978054"/>
                    <a:gd name="connsiteX3" fmla="*/ 520475 w 1424013"/>
                    <a:gd name="connsiteY3" fmla="*/ 276467 h 978054"/>
                    <a:gd name="connsiteX4" fmla="*/ 244135 w 1424013"/>
                    <a:gd name="connsiteY4" fmla="*/ 0 h 978054"/>
                    <a:gd name="connsiteX5" fmla="*/ 0 w 1424013"/>
                    <a:gd name="connsiteY5" fmla="*/ 0 h 978054"/>
                    <a:gd name="connsiteX6" fmla="*/ 0 w 1424013"/>
                    <a:gd name="connsiteY6" fmla="*/ 975655 h 978054"/>
                    <a:gd name="connsiteX7" fmla="*/ 1424014 w 1424013"/>
                    <a:gd name="connsiteY7" fmla="*/ 978054 h 97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013" h="978054">
                      <a:moveTo>
                        <a:pt x="1424014" y="978054"/>
                      </a:moveTo>
                      <a:lnTo>
                        <a:pt x="1424014" y="754380"/>
                      </a:lnTo>
                      <a:lnTo>
                        <a:pt x="946101" y="276467"/>
                      </a:lnTo>
                      <a:lnTo>
                        <a:pt x="520475" y="276467"/>
                      </a:lnTo>
                      <a:lnTo>
                        <a:pt x="244135" y="0"/>
                      </a:lnTo>
                      <a:lnTo>
                        <a:pt x="0" y="0"/>
                      </a:lnTo>
                      <a:lnTo>
                        <a:pt x="0" y="975655"/>
                      </a:lnTo>
                      <a:lnTo>
                        <a:pt x="1424014" y="978054"/>
                      </a:lnTo>
                      <a:close/>
                    </a:path>
                  </a:pathLst>
                </a:custGeom>
                <a:solidFill>
                  <a:srgbClr val="4CAE50">
                    <a:alpha val="10000"/>
                  </a:srgbClr>
                </a:solidFill>
                <a:ln w="12621" cap="flat">
                  <a:no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50A24E6E-995E-4634-B471-D087D6B3DDD9}"/>
                    </a:ext>
                  </a:extLst>
                </p:cNvPr>
                <p:cNvSpPr/>
                <p:nvPr/>
              </p:nvSpPr>
              <p:spPr>
                <a:xfrm>
                  <a:off x="173028" y="4586839"/>
                  <a:ext cx="766125" cy="490669"/>
                </a:xfrm>
                <a:custGeom>
                  <a:avLst/>
                  <a:gdLst>
                    <a:gd name="connsiteX0" fmla="*/ 121120 w 766125"/>
                    <a:gd name="connsiteY0" fmla="*/ 0 h 490669"/>
                    <a:gd name="connsiteX1" fmla="*/ 513150 w 766125"/>
                    <a:gd name="connsiteY1" fmla="*/ 0 h 490669"/>
                    <a:gd name="connsiteX2" fmla="*/ 766126 w 766125"/>
                    <a:gd name="connsiteY2" fmla="*/ 253102 h 490669"/>
                    <a:gd name="connsiteX3" fmla="*/ 766126 w 766125"/>
                    <a:gd name="connsiteY3" fmla="*/ 399482 h 490669"/>
                    <a:gd name="connsiteX4" fmla="*/ 675065 w 766125"/>
                    <a:gd name="connsiteY4" fmla="*/ 490669 h 490669"/>
                    <a:gd name="connsiteX5" fmla="*/ 180228 w 766125"/>
                    <a:gd name="connsiteY5" fmla="*/ 490669 h 490669"/>
                    <a:gd name="connsiteX6" fmla="*/ 0 w 766125"/>
                    <a:gd name="connsiteY6" fmla="*/ 310442 h 490669"/>
                    <a:gd name="connsiteX7" fmla="*/ 0 w 766125"/>
                    <a:gd name="connsiteY7" fmla="*/ 120236 h 490669"/>
                    <a:gd name="connsiteX8" fmla="*/ 121120 w 766125"/>
                    <a:gd name="connsiteY8" fmla="*/ 0 h 49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125" h="490669">
                      <a:moveTo>
                        <a:pt x="121120" y="0"/>
                      </a:moveTo>
                      <a:lnTo>
                        <a:pt x="513150" y="0"/>
                      </a:lnTo>
                      <a:lnTo>
                        <a:pt x="766126" y="253102"/>
                      </a:lnTo>
                      <a:lnTo>
                        <a:pt x="766126" y="399482"/>
                      </a:lnTo>
                      <a:lnTo>
                        <a:pt x="675065" y="490669"/>
                      </a:lnTo>
                      <a:lnTo>
                        <a:pt x="180228" y="490669"/>
                      </a:lnTo>
                      <a:lnTo>
                        <a:pt x="0" y="310442"/>
                      </a:lnTo>
                      <a:lnTo>
                        <a:pt x="0" y="120236"/>
                      </a:lnTo>
                      <a:lnTo>
                        <a:pt x="121120" y="0"/>
                      </a:lnTo>
                      <a:close/>
                    </a:path>
                  </a:pathLst>
                </a:custGeom>
                <a:solidFill>
                  <a:srgbClr val="141327"/>
                </a:solidFill>
                <a:ln w="12621" cap="flat">
                  <a:noFill/>
                  <a:prstDash val="solid"/>
                  <a:miter/>
                </a:ln>
              </p:spPr>
              <p:txBody>
                <a:bodyPr rtlCol="0" anchor="ctr"/>
                <a:lstStyle/>
                <a:p>
                  <a:endParaRPr lang="ru-RU"/>
                </a:p>
              </p:txBody>
            </p:sp>
            <p:sp>
              <p:nvSpPr>
                <p:cNvPr id="19" name="Полилиния: фигура 18">
                  <a:extLst>
                    <a:ext uri="{FF2B5EF4-FFF2-40B4-BE49-F238E27FC236}">
                      <a16:creationId xmlns:a16="http://schemas.microsoft.com/office/drawing/2014/main" id="{D90DE27E-7A62-4061-A98E-EE1A720F9EEB}"/>
                    </a:ext>
                  </a:extLst>
                </p:cNvPr>
                <p:cNvSpPr/>
                <p:nvPr/>
              </p:nvSpPr>
              <p:spPr>
                <a:xfrm>
                  <a:off x="1014933" y="4760373"/>
                  <a:ext cx="303494" cy="313598"/>
                </a:xfrm>
                <a:custGeom>
                  <a:avLst/>
                  <a:gdLst>
                    <a:gd name="connsiteX0" fmla="*/ 0 w 303494"/>
                    <a:gd name="connsiteY0" fmla="*/ 215212 h 313598"/>
                    <a:gd name="connsiteX1" fmla="*/ 98386 w 303494"/>
                    <a:gd name="connsiteY1" fmla="*/ 313599 h 313598"/>
                    <a:gd name="connsiteX2" fmla="*/ 239967 w 303494"/>
                    <a:gd name="connsiteY2" fmla="*/ 313599 h 313598"/>
                    <a:gd name="connsiteX3" fmla="*/ 303495 w 303494"/>
                    <a:gd name="connsiteY3" fmla="*/ 250071 h 313598"/>
                    <a:gd name="connsiteX4" fmla="*/ 303495 w 303494"/>
                    <a:gd name="connsiteY4" fmla="*/ 186669 h 313598"/>
                    <a:gd name="connsiteX5" fmla="*/ 116826 w 303494"/>
                    <a:gd name="connsiteY5" fmla="*/ 0 h 313598"/>
                    <a:gd name="connsiteX6" fmla="*/ 30438 w 303494"/>
                    <a:gd name="connsiteY6" fmla="*/ 0 h 313598"/>
                    <a:gd name="connsiteX7" fmla="*/ 758 w 303494"/>
                    <a:gd name="connsiteY7" fmla="*/ 29806 h 313598"/>
                    <a:gd name="connsiteX8" fmla="*/ 0 w 303494"/>
                    <a:gd name="connsiteY8" fmla="*/ 215212 h 3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94" h="313598">
                      <a:moveTo>
                        <a:pt x="0" y="215212"/>
                      </a:moveTo>
                      <a:lnTo>
                        <a:pt x="98386" y="313599"/>
                      </a:lnTo>
                      <a:lnTo>
                        <a:pt x="239967" y="313599"/>
                      </a:lnTo>
                      <a:lnTo>
                        <a:pt x="303495" y="250071"/>
                      </a:lnTo>
                      <a:lnTo>
                        <a:pt x="303495" y="186669"/>
                      </a:lnTo>
                      <a:lnTo>
                        <a:pt x="116826" y="0"/>
                      </a:lnTo>
                      <a:lnTo>
                        <a:pt x="30438" y="0"/>
                      </a:lnTo>
                      <a:lnTo>
                        <a:pt x="758" y="29806"/>
                      </a:lnTo>
                      <a:lnTo>
                        <a:pt x="0" y="215212"/>
                      </a:lnTo>
                      <a:close/>
                    </a:path>
                  </a:pathLst>
                </a:custGeom>
                <a:solidFill>
                  <a:srgbClr val="141327"/>
                </a:solidFill>
                <a:ln w="12621" cap="flat">
                  <a:noFill/>
                  <a:prstDash val="solid"/>
                  <a:miter/>
                </a:ln>
              </p:spPr>
              <p:txBody>
                <a:bodyPr rtlCol="0" anchor="ctr"/>
                <a:lstStyle/>
                <a:p>
                  <a:endParaRPr lang="ru-RU"/>
                </a:p>
              </p:txBody>
            </p:sp>
            <p:grpSp>
              <p:nvGrpSpPr>
                <p:cNvPr id="20" name="Рисунок 3">
                  <a:extLst>
                    <a:ext uri="{FF2B5EF4-FFF2-40B4-BE49-F238E27FC236}">
                      <a16:creationId xmlns:a16="http://schemas.microsoft.com/office/drawing/2014/main" id="{789A072C-CAB6-4DB7-90B3-45EDB7B03117}"/>
                    </a:ext>
                  </a:extLst>
                </p:cNvPr>
                <p:cNvGrpSpPr/>
                <p:nvPr/>
              </p:nvGrpSpPr>
              <p:grpSpPr>
                <a:xfrm>
                  <a:off x="826875" y="4538214"/>
                  <a:ext cx="53297" cy="53171"/>
                  <a:chOff x="826875" y="4538214"/>
                  <a:chExt cx="53297" cy="53171"/>
                </a:xfrm>
              </p:grpSpPr>
              <p:sp>
                <p:nvSpPr>
                  <p:cNvPr id="24" name="Полилиния: фигура 23">
                    <a:extLst>
                      <a:ext uri="{FF2B5EF4-FFF2-40B4-BE49-F238E27FC236}">
                        <a16:creationId xmlns:a16="http://schemas.microsoft.com/office/drawing/2014/main" id="{4B7CF475-87FD-4AD8-86AB-75A0EE10C8A5}"/>
                      </a:ext>
                    </a:extLst>
                  </p:cNvPr>
                  <p:cNvSpPr/>
                  <p:nvPr/>
                </p:nvSpPr>
                <p:spPr>
                  <a:xfrm>
                    <a:off x="826875" y="4538214"/>
                    <a:ext cx="53297" cy="53171"/>
                  </a:xfrm>
                  <a:custGeom>
                    <a:avLst/>
                    <a:gdLst>
                      <a:gd name="connsiteX0" fmla="*/ 0 w 53297"/>
                      <a:gd name="connsiteY0" fmla="*/ 0 h 53171"/>
                      <a:gd name="connsiteX1" fmla="*/ 53298 w 53297"/>
                      <a:gd name="connsiteY1" fmla="*/ 53172 h 53171"/>
                    </a:gdLst>
                    <a:ahLst/>
                    <a:cxnLst>
                      <a:cxn ang="0">
                        <a:pos x="connsiteX0" y="connsiteY0"/>
                      </a:cxn>
                      <a:cxn ang="0">
                        <a:pos x="connsiteX1" y="connsiteY1"/>
                      </a:cxn>
                    </a:cxnLst>
                    <a:rect l="l" t="t" r="r" b="b"/>
                    <a:pathLst>
                      <a:path w="53297" h="53171">
                        <a:moveTo>
                          <a:pt x="0" y="0"/>
                        </a:moveTo>
                        <a:lnTo>
                          <a:pt x="53298" y="53172"/>
                        </a:lnTo>
                      </a:path>
                    </a:pathLst>
                  </a:custGeom>
                  <a:ln w="12621" cap="flat">
                    <a:solidFill>
                      <a:srgbClr val="52B04E"/>
                    </a:solid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1140F7D8-A85F-4D3F-A182-B00B15FCE7A3}"/>
                      </a:ext>
                    </a:extLst>
                  </p:cNvPr>
                  <p:cNvSpPr/>
                  <p:nvPr/>
                </p:nvSpPr>
                <p:spPr>
                  <a:xfrm>
                    <a:off x="826875" y="4538214"/>
                    <a:ext cx="53297" cy="53171"/>
                  </a:xfrm>
                  <a:custGeom>
                    <a:avLst/>
                    <a:gdLst>
                      <a:gd name="connsiteX0" fmla="*/ 0 w 53297"/>
                      <a:gd name="connsiteY0" fmla="*/ 53172 h 53171"/>
                      <a:gd name="connsiteX1" fmla="*/ 53298 w 53297"/>
                      <a:gd name="connsiteY1" fmla="*/ 0 h 53171"/>
                    </a:gdLst>
                    <a:ahLst/>
                    <a:cxnLst>
                      <a:cxn ang="0">
                        <a:pos x="connsiteX0" y="connsiteY0"/>
                      </a:cxn>
                      <a:cxn ang="0">
                        <a:pos x="connsiteX1" y="connsiteY1"/>
                      </a:cxn>
                    </a:cxnLst>
                    <a:rect l="l" t="t" r="r" b="b"/>
                    <a:pathLst>
                      <a:path w="53297" h="53171">
                        <a:moveTo>
                          <a:pt x="0" y="53172"/>
                        </a:moveTo>
                        <a:lnTo>
                          <a:pt x="53298" y="0"/>
                        </a:lnTo>
                      </a:path>
                    </a:pathLst>
                  </a:custGeom>
                  <a:ln w="12621" cap="flat">
                    <a:solidFill>
                      <a:srgbClr val="52B04E"/>
                    </a:solidFill>
                    <a:prstDash val="solid"/>
                    <a:miter/>
                  </a:ln>
                </p:spPr>
                <p:txBody>
                  <a:bodyPr rtlCol="0" anchor="ctr"/>
                  <a:lstStyle/>
                  <a:p>
                    <a:endParaRPr lang="ru-RU"/>
                  </a:p>
                </p:txBody>
              </p:sp>
            </p:grpSp>
            <p:grpSp>
              <p:nvGrpSpPr>
                <p:cNvPr id="21" name="Рисунок 3">
                  <a:extLst>
                    <a:ext uri="{FF2B5EF4-FFF2-40B4-BE49-F238E27FC236}">
                      <a16:creationId xmlns:a16="http://schemas.microsoft.com/office/drawing/2014/main" id="{575BA5EF-793F-44B6-A5A6-16F16192501E}"/>
                    </a:ext>
                  </a:extLst>
                </p:cNvPr>
                <p:cNvGrpSpPr/>
                <p:nvPr/>
              </p:nvGrpSpPr>
              <p:grpSpPr>
                <a:xfrm>
                  <a:off x="926272" y="4637611"/>
                  <a:ext cx="53297" cy="53171"/>
                  <a:chOff x="926272" y="4637611"/>
                  <a:chExt cx="53297" cy="53171"/>
                </a:xfrm>
              </p:grpSpPr>
              <p:sp>
                <p:nvSpPr>
                  <p:cNvPr id="22" name="Полилиния: фигура 21">
                    <a:extLst>
                      <a:ext uri="{FF2B5EF4-FFF2-40B4-BE49-F238E27FC236}">
                        <a16:creationId xmlns:a16="http://schemas.microsoft.com/office/drawing/2014/main" id="{862AB5BB-D5D3-43F6-A7FE-79873A1EA2CF}"/>
                      </a:ext>
                    </a:extLst>
                  </p:cNvPr>
                  <p:cNvSpPr/>
                  <p:nvPr/>
                </p:nvSpPr>
                <p:spPr>
                  <a:xfrm>
                    <a:off x="926272" y="4637611"/>
                    <a:ext cx="53297" cy="53171"/>
                  </a:xfrm>
                  <a:custGeom>
                    <a:avLst/>
                    <a:gdLst>
                      <a:gd name="connsiteX0" fmla="*/ 0 w 53297"/>
                      <a:gd name="connsiteY0" fmla="*/ 0 h 53171"/>
                      <a:gd name="connsiteX1" fmla="*/ 53298 w 53297"/>
                      <a:gd name="connsiteY1" fmla="*/ 53172 h 53171"/>
                    </a:gdLst>
                    <a:ahLst/>
                    <a:cxnLst>
                      <a:cxn ang="0">
                        <a:pos x="connsiteX0" y="connsiteY0"/>
                      </a:cxn>
                      <a:cxn ang="0">
                        <a:pos x="connsiteX1" y="connsiteY1"/>
                      </a:cxn>
                    </a:cxnLst>
                    <a:rect l="l" t="t" r="r" b="b"/>
                    <a:pathLst>
                      <a:path w="53297" h="53171">
                        <a:moveTo>
                          <a:pt x="0" y="0"/>
                        </a:moveTo>
                        <a:lnTo>
                          <a:pt x="53298" y="53172"/>
                        </a:lnTo>
                      </a:path>
                    </a:pathLst>
                  </a:custGeom>
                  <a:ln w="12621" cap="flat">
                    <a:solidFill>
                      <a:srgbClr val="52B04E"/>
                    </a:solid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DA580BA4-17E6-4B88-A94A-38BDC64506D2}"/>
                      </a:ext>
                    </a:extLst>
                  </p:cNvPr>
                  <p:cNvSpPr/>
                  <p:nvPr/>
                </p:nvSpPr>
                <p:spPr>
                  <a:xfrm>
                    <a:off x="926272" y="4637611"/>
                    <a:ext cx="53297" cy="53171"/>
                  </a:xfrm>
                  <a:custGeom>
                    <a:avLst/>
                    <a:gdLst>
                      <a:gd name="connsiteX0" fmla="*/ 0 w 53297"/>
                      <a:gd name="connsiteY0" fmla="*/ 53172 h 53171"/>
                      <a:gd name="connsiteX1" fmla="*/ 53298 w 53297"/>
                      <a:gd name="connsiteY1" fmla="*/ 0 h 53171"/>
                    </a:gdLst>
                    <a:ahLst/>
                    <a:cxnLst>
                      <a:cxn ang="0">
                        <a:pos x="connsiteX0" y="connsiteY0"/>
                      </a:cxn>
                      <a:cxn ang="0">
                        <a:pos x="connsiteX1" y="connsiteY1"/>
                      </a:cxn>
                    </a:cxnLst>
                    <a:rect l="l" t="t" r="r" b="b"/>
                    <a:pathLst>
                      <a:path w="53297" h="53171">
                        <a:moveTo>
                          <a:pt x="0" y="53172"/>
                        </a:moveTo>
                        <a:lnTo>
                          <a:pt x="53298" y="0"/>
                        </a:lnTo>
                      </a:path>
                    </a:pathLst>
                  </a:custGeom>
                  <a:ln w="12621" cap="flat">
                    <a:solidFill>
                      <a:srgbClr val="52B04E"/>
                    </a:solidFill>
                    <a:prstDash val="solid"/>
                    <a:miter/>
                  </a:ln>
                </p:spPr>
                <p:txBody>
                  <a:bodyPr rtlCol="0" anchor="ctr"/>
                  <a:lstStyle/>
                  <a:p>
                    <a:endParaRPr lang="ru-RU"/>
                  </a:p>
                </p:txBody>
              </p:sp>
            </p:grpSp>
          </p:grpSp>
        </p:grpSp>
        <p:sp>
          <p:nvSpPr>
            <p:cNvPr id="54" name="Полилиния: фигура 53">
              <a:extLst>
                <a:ext uri="{FF2B5EF4-FFF2-40B4-BE49-F238E27FC236}">
                  <a16:creationId xmlns:a16="http://schemas.microsoft.com/office/drawing/2014/main" id="{E597C10E-2CE7-4FE8-B733-E3BEE001CB0B}"/>
                </a:ext>
              </a:extLst>
            </p:cNvPr>
            <p:cNvSpPr/>
            <p:nvPr userDrawn="1"/>
          </p:nvSpPr>
          <p:spPr>
            <a:xfrm rot="5400000">
              <a:off x="310530" y="1858382"/>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a:p>
          </p:txBody>
        </p:sp>
        <p:sp>
          <p:nvSpPr>
            <p:cNvPr id="55" name="Полилиния: фигура 54">
              <a:extLst>
                <a:ext uri="{FF2B5EF4-FFF2-40B4-BE49-F238E27FC236}">
                  <a16:creationId xmlns:a16="http://schemas.microsoft.com/office/drawing/2014/main" id="{B85543AC-7886-4B45-9F86-6B4A319F0E11}"/>
                </a:ext>
              </a:extLst>
            </p:cNvPr>
            <p:cNvSpPr/>
            <p:nvPr userDrawn="1"/>
          </p:nvSpPr>
          <p:spPr>
            <a:xfrm rot="16200000">
              <a:off x="310531" y="2095981"/>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a:p>
          </p:txBody>
        </p:sp>
      </p:grpSp>
    </p:spTree>
    <p:extLst>
      <p:ext uri="{BB962C8B-B14F-4D97-AF65-F5344CB8AC3E}">
        <p14:creationId xmlns:p14="http://schemas.microsoft.com/office/powerpoint/2010/main" val="65306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52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овый">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D53A96FF-56DA-479A-9C02-40ED00303D5E}"/>
              </a:ext>
            </a:extLst>
          </p:cNvPr>
          <p:cNvGrpSpPr/>
          <p:nvPr userDrawn="1"/>
        </p:nvGrpSpPr>
        <p:grpSpPr>
          <a:xfrm>
            <a:off x="-8896" y="4337756"/>
            <a:ext cx="9159246" cy="823531"/>
            <a:chOff x="-8896" y="4337756"/>
            <a:chExt cx="9159246" cy="823531"/>
          </a:xfrm>
        </p:grpSpPr>
        <p:grpSp>
          <p:nvGrpSpPr>
            <p:cNvPr id="4" name="Рисунок 25">
              <a:extLst>
                <a:ext uri="{FF2B5EF4-FFF2-40B4-BE49-F238E27FC236}">
                  <a16:creationId xmlns:a16="http://schemas.microsoft.com/office/drawing/2014/main" id="{D2DB0053-E4CF-4656-91B0-02CF756691A4}"/>
                </a:ext>
              </a:extLst>
            </p:cNvPr>
            <p:cNvGrpSpPr/>
            <p:nvPr/>
          </p:nvGrpSpPr>
          <p:grpSpPr>
            <a:xfrm>
              <a:off x="2834066" y="4866242"/>
              <a:ext cx="196986" cy="209410"/>
              <a:chOff x="2834066" y="4866242"/>
              <a:chExt cx="196986" cy="209410"/>
            </a:xfrm>
            <a:solidFill>
              <a:srgbClr val="4CAE50"/>
            </a:solidFill>
          </p:grpSpPr>
          <p:sp>
            <p:nvSpPr>
              <p:cNvPr id="28" name="Полилиния: фигура 27">
                <a:extLst>
                  <a:ext uri="{FF2B5EF4-FFF2-40B4-BE49-F238E27FC236}">
                    <a16:creationId xmlns:a16="http://schemas.microsoft.com/office/drawing/2014/main" id="{4D195D9F-8929-4F99-A8B9-E09585830ACE}"/>
                  </a:ext>
                </a:extLst>
              </p:cNvPr>
              <p:cNvSpPr/>
              <p:nvPr/>
            </p:nvSpPr>
            <p:spPr>
              <a:xfrm>
                <a:off x="2834066" y="4923431"/>
                <a:ext cx="81018" cy="92488"/>
              </a:xfrm>
              <a:custGeom>
                <a:avLst/>
                <a:gdLst>
                  <a:gd name="connsiteX0" fmla="*/ 13980 w 81018"/>
                  <a:gd name="connsiteY0" fmla="*/ 89163 h 92488"/>
                  <a:gd name="connsiteX1" fmla="*/ 76253 w 81018"/>
                  <a:gd name="connsiteY1" fmla="*/ 53578 h 92488"/>
                  <a:gd name="connsiteX2" fmla="*/ 76253 w 81018"/>
                  <a:gd name="connsiteY2" fmla="*/ 37057 h 92488"/>
                  <a:gd name="connsiteX3" fmla="*/ 13980 w 81018"/>
                  <a:gd name="connsiteY3" fmla="*/ 1472 h 92488"/>
                  <a:gd name="connsiteX4" fmla="*/ 0 w 81018"/>
                  <a:gd name="connsiteY4" fmla="*/ 10368 h 92488"/>
                  <a:gd name="connsiteX5" fmla="*/ 0 w 81018"/>
                  <a:gd name="connsiteY5" fmla="*/ 82809 h 92488"/>
                  <a:gd name="connsiteX6" fmla="*/ 13980 w 81018"/>
                  <a:gd name="connsiteY6" fmla="*/ 91705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13980" y="89163"/>
                    </a:moveTo>
                    <a:lnTo>
                      <a:pt x="76253" y="53578"/>
                    </a:lnTo>
                    <a:cubicBezTo>
                      <a:pt x="82607" y="49766"/>
                      <a:pt x="82607" y="40870"/>
                      <a:pt x="76253" y="37057"/>
                    </a:cubicBezTo>
                    <a:lnTo>
                      <a:pt x="13980" y="1472"/>
                    </a:lnTo>
                    <a:cubicBezTo>
                      <a:pt x="7625" y="-2340"/>
                      <a:pt x="0" y="1472"/>
                      <a:pt x="0" y="10368"/>
                    </a:cubicBezTo>
                    <a:lnTo>
                      <a:pt x="0" y="82809"/>
                    </a:lnTo>
                    <a:cubicBezTo>
                      <a:pt x="0" y="90434"/>
                      <a:pt x="7625" y="94247"/>
                      <a:pt x="13980" y="91705"/>
                    </a:cubicBezTo>
                    <a:close/>
                  </a:path>
                </a:pathLst>
              </a:custGeom>
              <a:solidFill>
                <a:srgbClr val="4CAE50"/>
              </a:solidFill>
              <a:ln w="12700"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38960B88-30C3-4D4E-92BA-59C3F7D503C9}"/>
                  </a:ext>
                </a:extLst>
              </p:cNvPr>
              <p:cNvSpPr/>
              <p:nvPr/>
            </p:nvSpPr>
            <p:spPr>
              <a:xfrm>
                <a:off x="2847093" y="4981309"/>
                <a:ext cx="81018" cy="89947"/>
              </a:xfrm>
              <a:custGeom>
                <a:avLst/>
                <a:gdLst>
                  <a:gd name="connsiteX0" fmla="*/ 81019 w 81018"/>
                  <a:gd name="connsiteY0" fmla="*/ 82121 h 89947"/>
                  <a:gd name="connsiteX1" fmla="*/ 81019 w 81018"/>
                  <a:gd name="connsiteY1" fmla="*/ 9680 h 89947"/>
                  <a:gd name="connsiteX2" fmla="*/ 67039 w 81018"/>
                  <a:gd name="connsiteY2" fmla="*/ 784 h 89947"/>
                  <a:gd name="connsiteX3" fmla="*/ 4766 w 81018"/>
                  <a:gd name="connsiteY3" fmla="*/ 36369 h 89947"/>
                  <a:gd name="connsiteX4" fmla="*/ 4766 w 81018"/>
                  <a:gd name="connsiteY4" fmla="*/ 52890 h 89947"/>
                  <a:gd name="connsiteX5" fmla="*/ 67039 w 81018"/>
                  <a:gd name="connsiteY5" fmla="*/ 88475 h 89947"/>
                  <a:gd name="connsiteX6" fmla="*/ 81019 w 81018"/>
                  <a:gd name="connsiteY6" fmla="*/ 79579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81019" y="82121"/>
                    </a:moveTo>
                    <a:lnTo>
                      <a:pt x="81019" y="9680"/>
                    </a:lnTo>
                    <a:cubicBezTo>
                      <a:pt x="81019" y="2055"/>
                      <a:pt x="73394" y="-1758"/>
                      <a:pt x="67039" y="784"/>
                    </a:cubicBezTo>
                    <a:lnTo>
                      <a:pt x="4766" y="36369"/>
                    </a:lnTo>
                    <a:cubicBezTo>
                      <a:pt x="-1589" y="40182"/>
                      <a:pt x="-1589" y="49078"/>
                      <a:pt x="4766" y="52890"/>
                    </a:cubicBezTo>
                    <a:lnTo>
                      <a:pt x="67039" y="88475"/>
                    </a:lnTo>
                    <a:cubicBezTo>
                      <a:pt x="73394" y="92288"/>
                      <a:pt x="81019" y="88475"/>
                      <a:pt x="81019" y="79579"/>
                    </a:cubicBezTo>
                    <a:close/>
                  </a:path>
                </a:pathLst>
              </a:custGeom>
              <a:solidFill>
                <a:srgbClr val="4CAE50">
                  <a:alpha val="80000"/>
                </a:srgbClr>
              </a:solidFill>
              <a:ln w="12700"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F9513F6B-8C7A-483F-A843-E5A08A0A4A25}"/>
                  </a:ext>
                </a:extLst>
              </p:cNvPr>
              <p:cNvSpPr/>
              <p:nvPr/>
            </p:nvSpPr>
            <p:spPr>
              <a:xfrm>
                <a:off x="2937008" y="4983163"/>
                <a:ext cx="81018" cy="92488"/>
              </a:xfrm>
              <a:custGeom>
                <a:avLst/>
                <a:gdLst>
                  <a:gd name="connsiteX0" fmla="*/ 76253 w 81018"/>
                  <a:gd name="connsiteY0" fmla="*/ 37057 h 92488"/>
                  <a:gd name="connsiteX1" fmla="*/ 13980 w 81018"/>
                  <a:gd name="connsiteY1" fmla="*/ 1472 h 92488"/>
                  <a:gd name="connsiteX2" fmla="*/ 0 w 81018"/>
                  <a:gd name="connsiteY2" fmla="*/ 10368 h 92488"/>
                  <a:gd name="connsiteX3" fmla="*/ 0 w 81018"/>
                  <a:gd name="connsiteY3" fmla="*/ 82809 h 92488"/>
                  <a:gd name="connsiteX4" fmla="*/ 13980 w 81018"/>
                  <a:gd name="connsiteY4" fmla="*/ 91705 h 92488"/>
                  <a:gd name="connsiteX5" fmla="*/ 76253 w 81018"/>
                  <a:gd name="connsiteY5" fmla="*/ 56120 h 92488"/>
                  <a:gd name="connsiteX6" fmla="*/ 76253 w 81018"/>
                  <a:gd name="connsiteY6" fmla="*/ 39599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76253" y="37057"/>
                    </a:moveTo>
                    <a:lnTo>
                      <a:pt x="13980" y="1472"/>
                    </a:lnTo>
                    <a:cubicBezTo>
                      <a:pt x="7625" y="-2340"/>
                      <a:pt x="0" y="1472"/>
                      <a:pt x="0" y="10368"/>
                    </a:cubicBezTo>
                    <a:lnTo>
                      <a:pt x="0" y="82809"/>
                    </a:lnTo>
                    <a:cubicBezTo>
                      <a:pt x="0" y="90434"/>
                      <a:pt x="7625" y="94247"/>
                      <a:pt x="13980" y="91705"/>
                    </a:cubicBezTo>
                    <a:lnTo>
                      <a:pt x="76253" y="56120"/>
                    </a:lnTo>
                    <a:cubicBezTo>
                      <a:pt x="82607" y="52307"/>
                      <a:pt x="82607" y="43411"/>
                      <a:pt x="76253" y="39599"/>
                    </a:cubicBezTo>
                    <a:close/>
                  </a:path>
                </a:pathLst>
              </a:custGeom>
              <a:solidFill>
                <a:srgbClr val="4CAE50">
                  <a:alpha val="60000"/>
                </a:srgbClr>
              </a:solidFill>
              <a:ln w="12700"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4A81DC81-9FCD-4542-8BF6-F0591518003E}"/>
                  </a:ext>
                </a:extLst>
              </p:cNvPr>
              <p:cNvSpPr/>
              <p:nvPr/>
            </p:nvSpPr>
            <p:spPr>
              <a:xfrm>
                <a:off x="2950034" y="4921577"/>
                <a:ext cx="81018" cy="92488"/>
              </a:xfrm>
              <a:custGeom>
                <a:avLst/>
                <a:gdLst>
                  <a:gd name="connsiteX0" fmla="*/ 67039 w 81018"/>
                  <a:gd name="connsiteY0" fmla="*/ 3326 h 92488"/>
                  <a:gd name="connsiteX1" fmla="*/ 4766 w 81018"/>
                  <a:gd name="connsiteY1" fmla="*/ 38911 h 92488"/>
                  <a:gd name="connsiteX2" fmla="*/ 4766 w 81018"/>
                  <a:gd name="connsiteY2" fmla="*/ 55432 h 92488"/>
                  <a:gd name="connsiteX3" fmla="*/ 67039 w 81018"/>
                  <a:gd name="connsiteY3" fmla="*/ 91017 h 92488"/>
                  <a:gd name="connsiteX4" fmla="*/ 81019 w 81018"/>
                  <a:gd name="connsiteY4" fmla="*/ 82121 h 92488"/>
                  <a:gd name="connsiteX5" fmla="*/ 81019 w 81018"/>
                  <a:gd name="connsiteY5" fmla="*/ 9680 h 92488"/>
                  <a:gd name="connsiteX6" fmla="*/ 67039 w 81018"/>
                  <a:gd name="connsiteY6" fmla="*/ 784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67039" y="3326"/>
                    </a:moveTo>
                    <a:lnTo>
                      <a:pt x="4766" y="38911"/>
                    </a:lnTo>
                    <a:cubicBezTo>
                      <a:pt x="-1589" y="42723"/>
                      <a:pt x="-1589" y="51619"/>
                      <a:pt x="4766" y="55432"/>
                    </a:cubicBezTo>
                    <a:lnTo>
                      <a:pt x="67039" y="91017"/>
                    </a:lnTo>
                    <a:cubicBezTo>
                      <a:pt x="73393" y="94829"/>
                      <a:pt x="81019" y="91017"/>
                      <a:pt x="81019" y="82121"/>
                    </a:cubicBezTo>
                    <a:lnTo>
                      <a:pt x="81019" y="9680"/>
                    </a:lnTo>
                    <a:cubicBezTo>
                      <a:pt x="81019" y="2055"/>
                      <a:pt x="73393" y="-1758"/>
                      <a:pt x="67039" y="784"/>
                    </a:cubicBezTo>
                    <a:close/>
                  </a:path>
                </a:pathLst>
              </a:custGeom>
              <a:solidFill>
                <a:srgbClr val="4CAE50">
                  <a:alpha val="40000"/>
                </a:srgbClr>
              </a:solidFill>
              <a:ln w="12700"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ADA92D39-A3CC-4940-AE74-07123A6E9F98}"/>
                  </a:ext>
                </a:extLst>
              </p:cNvPr>
              <p:cNvSpPr/>
              <p:nvPr/>
            </p:nvSpPr>
            <p:spPr>
              <a:xfrm>
                <a:off x="2937008" y="4866242"/>
                <a:ext cx="81018" cy="89947"/>
              </a:xfrm>
              <a:custGeom>
                <a:avLst/>
                <a:gdLst>
                  <a:gd name="connsiteX0" fmla="*/ 0 w 81018"/>
                  <a:gd name="connsiteY0" fmla="*/ 7827 h 89947"/>
                  <a:gd name="connsiteX1" fmla="*/ 0 w 81018"/>
                  <a:gd name="connsiteY1" fmla="*/ 80267 h 89947"/>
                  <a:gd name="connsiteX2" fmla="*/ 13980 w 81018"/>
                  <a:gd name="connsiteY2" fmla="*/ 89163 h 89947"/>
                  <a:gd name="connsiteX3" fmla="*/ 76253 w 81018"/>
                  <a:gd name="connsiteY3" fmla="*/ 53578 h 89947"/>
                  <a:gd name="connsiteX4" fmla="*/ 76253 w 81018"/>
                  <a:gd name="connsiteY4" fmla="*/ 37057 h 89947"/>
                  <a:gd name="connsiteX5" fmla="*/ 13980 w 81018"/>
                  <a:gd name="connsiteY5" fmla="*/ 1472 h 89947"/>
                  <a:gd name="connsiteX6" fmla="*/ 0 w 81018"/>
                  <a:gd name="connsiteY6" fmla="*/ 10368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0" y="7827"/>
                    </a:moveTo>
                    <a:lnTo>
                      <a:pt x="0" y="80267"/>
                    </a:lnTo>
                    <a:cubicBezTo>
                      <a:pt x="0" y="87892"/>
                      <a:pt x="7625" y="91705"/>
                      <a:pt x="13980" y="89163"/>
                    </a:cubicBezTo>
                    <a:lnTo>
                      <a:pt x="76253" y="53578"/>
                    </a:lnTo>
                    <a:cubicBezTo>
                      <a:pt x="82607" y="49766"/>
                      <a:pt x="82607" y="40870"/>
                      <a:pt x="76253" y="37057"/>
                    </a:cubicBezTo>
                    <a:lnTo>
                      <a:pt x="13980" y="1472"/>
                    </a:lnTo>
                    <a:cubicBezTo>
                      <a:pt x="7625" y="-2340"/>
                      <a:pt x="0" y="1472"/>
                      <a:pt x="0" y="10368"/>
                    </a:cubicBezTo>
                    <a:close/>
                  </a:path>
                </a:pathLst>
              </a:custGeom>
              <a:solidFill>
                <a:srgbClr val="4CAE50">
                  <a:alpha val="20000"/>
                </a:srgbClr>
              </a:solidFill>
              <a:ln w="12700" cap="flat">
                <a:noFill/>
                <a:prstDash val="solid"/>
                <a:miter/>
              </a:ln>
            </p:spPr>
            <p:txBody>
              <a:bodyPr rtlCol="0" anchor="ctr"/>
              <a:lstStyle/>
              <a:p>
                <a:endParaRPr lang="ru-RU"/>
              </a:p>
            </p:txBody>
          </p:sp>
        </p:grpSp>
        <p:sp>
          <p:nvSpPr>
            <p:cNvPr id="5" name="Рисунок 25">
              <a:extLst>
                <a:ext uri="{FF2B5EF4-FFF2-40B4-BE49-F238E27FC236}">
                  <a16:creationId xmlns:a16="http://schemas.microsoft.com/office/drawing/2014/main" id="{F3ACDE59-BB28-49DC-BC9A-208BA6B4FB69}"/>
                </a:ext>
              </a:extLst>
            </p:cNvPr>
            <p:cNvSpPr/>
            <p:nvPr/>
          </p:nvSpPr>
          <p:spPr>
            <a:xfrm>
              <a:off x="-8896" y="4337756"/>
              <a:ext cx="9159246" cy="695172"/>
            </a:xfrm>
            <a:custGeom>
              <a:avLst/>
              <a:gdLst>
                <a:gd name="connsiteX0" fmla="*/ 9159246 w 9159246"/>
                <a:gd name="connsiteY0" fmla="*/ 0 h 695172"/>
                <a:gd name="connsiteX1" fmla="*/ 7927762 w 9159246"/>
                <a:gd name="connsiteY1" fmla="*/ 0 h 695172"/>
                <a:gd name="connsiteX2" fmla="*/ 7416868 w 9159246"/>
                <a:gd name="connsiteY2" fmla="*/ 510895 h 695172"/>
                <a:gd name="connsiteX3" fmla="*/ 5485127 w 9159246"/>
                <a:gd name="connsiteY3" fmla="*/ 510895 h 695172"/>
                <a:gd name="connsiteX4" fmla="*/ 5364393 w 9159246"/>
                <a:gd name="connsiteY4" fmla="*/ 632899 h 695172"/>
                <a:gd name="connsiteX5" fmla="*/ 3914316 w 9159246"/>
                <a:gd name="connsiteY5" fmla="*/ 632899 h 695172"/>
                <a:gd name="connsiteX6" fmla="*/ 3581346 w 9159246"/>
                <a:gd name="connsiteY6" fmla="*/ 298657 h 695172"/>
                <a:gd name="connsiteX7" fmla="*/ 2405780 w 9159246"/>
                <a:gd name="connsiteY7" fmla="*/ 298657 h 695172"/>
                <a:gd name="connsiteX8" fmla="*/ 2010535 w 9159246"/>
                <a:gd name="connsiteY8" fmla="*/ 695173 h 695172"/>
                <a:gd name="connsiteX9" fmla="*/ 184278 w 9159246"/>
                <a:gd name="connsiteY9" fmla="*/ 695173 h 695172"/>
                <a:gd name="connsiteX10" fmla="*/ 0 w 9159246"/>
                <a:gd name="connsiteY10" fmla="*/ 510895 h 6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9246" h="695172">
                  <a:moveTo>
                    <a:pt x="9159246" y="0"/>
                  </a:moveTo>
                  <a:lnTo>
                    <a:pt x="7927762" y="0"/>
                  </a:lnTo>
                  <a:lnTo>
                    <a:pt x="7416868" y="510895"/>
                  </a:lnTo>
                  <a:lnTo>
                    <a:pt x="5485127" y="510895"/>
                  </a:lnTo>
                  <a:lnTo>
                    <a:pt x="5364393" y="632899"/>
                  </a:lnTo>
                  <a:lnTo>
                    <a:pt x="3914316" y="632899"/>
                  </a:lnTo>
                  <a:lnTo>
                    <a:pt x="3581346" y="298657"/>
                  </a:lnTo>
                  <a:lnTo>
                    <a:pt x="2405780" y="298657"/>
                  </a:lnTo>
                  <a:lnTo>
                    <a:pt x="2010535" y="695173"/>
                  </a:lnTo>
                  <a:lnTo>
                    <a:pt x="184278" y="695173"/>
                  </a:lnTo>
                  <a:lnTo>
                    <a:pt x="0" y="510895"/>
                  </a:lnTo>
                </a:path>
              </a:pathLst>
            </a:custGeom>
            <a:noFill/>
            <a:ln w="6350" cap="flat">
              <a:solidFill>
                <a:srgbClr val="4BAF50"/>
              </a:solidFill>
              <a:prstDash val="solid"/>
              <a:miter/>
            </a:ln>
          </p:spPr>
          <p:txBody>
            <a:bodyPr rtlCol="0" anchor="ctr"/>
            <a:lstStyle/>
            <a:p>
              <a:endParaRPr lang="ru-RU" dirty="0"/>
            </a:p>
          </p:txBody>
        </p:sp>
        <p:sp>
          <p:nvSpPr>
            <p:cNvPr id="6" name="Рисунок 25">
              <a:extLst>
                <a:ext uri="{FF2B5EF4-FFF2-40B4-BE49-F238E27FC236}">
                  <a16:creationId xmlns:a16="http://schemas.microsoft.com/office/drawing/2014/main" id="{3E672183-85C1-4E37-8457-DDC5D7D76B63}"/>
                </a:ext>
              </a:extLst>
            </p:cNvPr>
            <p:cNvSpPr/>
            <p:nvPr/>
          </p:nvSpPr>
          <p:spPr>
            <a:xfrm>
              <a:off x="2068995" y="4776210"/>
              <a:ext cx="6076086" cy="385077"/>
            </a:xfrm>
            <a:custGeom>
              <a:avLst/>
              <a:gdLst>
                <a:gd name="connsiteX0" fmla="*/ 6076087 w 6076086"/>
                <a:gd name="connsiteY0" fmla="*/ 373639 h 385077"/>
                <a:gd name="connsiteX1" fmla="*/ 5876558 w 6076086"/>
                <a:gd name="connsiteY1" fmla="*/ 174111 h 385077"/>
                <a:gd name="connsiteX2" fmla="*/ 4493839 w 6076086"/>
                <a:gd name="connsiteY2" fmla="*/ 174111 h 385077"/>
                <a:gd name="connsiteX3" fmla="*/ 4376918 w 6076086"/>
                <a:gd name="connsiteY3" fmla="*/ 291032 h 385077"/>
                <a:gd name="connsiteX4" fmla="*/ 1405595 w 6076086"/>
                <a:gd name="connsiteY4" fmla="*/ 291032 h 385077"/>
                <a:gd name="connsiteX5" fmla="*/ 1114563 w 6076086"/>
                <a:gd name="connsiteY5" fmla="*/ 0 h 385077"/>
                <a:gd name="connsiteX6" fmla="*/ 636712 w 6076086"/>
                <a:gd name="connsiteY6" fmla="*/ 0 h 385077"/>
                <a:gd name="connsiteX7" fmla="*/ 420662 w 6076086"/>
                <a:gd name="connsiteY7" fmla="*/ 216050 h 385077"/>
                <a:gd name="connsiteX8" fmla="*/ 170298 w 6076086"/>
                <a:gd name="connsiteY8" fmla="*/ 216050 h 385077"/>
                <a:gd name="connsiteX9" fmla="*/ 0 w 6076086"/>
                <a:gd name="connsiteY9" fmla="*/ 385077 h 38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6086" h="385077">
                  <a:moveTo>
                    <a:pt x="6076087" y="373639"/>
                  </a:moveTo>
                  <a:lnTo>
                    <a:pt x="5876558" y="174111"/>
                  </a:lnTo>
                  <a:lnTo>
                    <a:pt x="4493839" y="174111"/>
                  </a:lnTo>
                  <a:lnTo>
                    <a:pt x="4376918" y="291032"/>
                  </a:lnTo>
                  <a:lnTo>
                    <a:pt x="1405595" y="291032"/>
                  </a:lnTo>
                  <a:lnTo>
                    <a:pt x="1114563" y="0"/>
                  </a:lnTo>
                  <a:lnTo>
                    <a:pt x="636712" y="0"/>
                  </a:lnTo>
                  <a:lnTo>
                    <a:pt x="420662" y="216050"/>
                  </a:lnTo>
                  <a:lnTo>
                    <a:pt x="170298" y="216050"/>
                  </a:lnTo>
                  <a:lnTo>
                    <a:pt x="0" y="385077"/>
                  </a:lnTo>
                </a:path>
              </a:pathLst>
            </a:custGeom>
            <a:noFill/>
            <a:ln w="2540" cap="flat">
              <a:solidFill>
                <a:schemeClr val="accent6"/>
              </a:solidFill>
              <a:prstDash val="solid"/>
              <a:miter/>
            </a:ln>
          </p:spPr>
          <p:txBody>
            <a:bodyPr rtlCol="0" anchor="ctr"/>
            <a:lstStyle/>
            <a:p>
              <a:endParaRPr lang="ru-RU" dirty="0"/>
            </a:p>
          </p:txBody>
        </p:sp>
        <p:sp>
          <p:nvSpPr>
            <p:cNvPr id="7" name="Рисунок 25">
              <a:extLst>
                <a:ext uri="{FF2B5EF4-FFF2-40B4-BE49-F238E27FC236}">
                  <a16:creationId xmlns:a16="http://schemas.microsoft.com/office/drawing/2014/main" id="{869DCD89-697B-4D09-A402-2AA383337F47}"/>
                </a:ext>
              </a:extLst>
            </p:cNvPr>
            <p:cNvSpPr/>
            <p:nvPr/>
          </p:nvSpPr>
          <p:spPr>
            <a:xfrm>
              <a:off x="6342971" y="4646580"/>
              <a:ext cx="1267069" cy="202070"/>
            </a:xfrm>
            <a:custGeom>
              <a:avLst/>
              <a:gdLst>
                <a:gd name="connsiteX0" fmla="*/ 1267069 w 1267069"/>
                <a:gd name="connsiteY0" fmla="*/ 0 h 202070"/>
                <a:gd name="connsiteX1" fmla="*/ 1199713 w 1267069"/>
                <a:gd name="connsiteY1" fmla="*/ 0 h 202070"/>
                <a:gd name="connsiteX2" fmla="*/ 1095500 w 1267069"/>
                <a:gd name="connsiteY2" fmla="*/ 105483 h 202070"/>
                <a:gd name="connsiteX3" fmla="*/ 864199 w 1267069"/>
                <a:gd name="connsiteY3" fmla="*/ 105483 h 202070"/>
                <a:gd name="connsiteX4" fmla="*/ 804469 w 1267069"/>
                <a:gd name="connsiteY4" fmla="*/ 163944 h 202070"/>
                <a:gd name="connsiteX5" fmla="*/ 38126 w 1267069"/>
                <a:gd name="connsiteY5" fmla="*/ 163944 h 202070"/>
                <a:gd name="connsiteX6" fmla="*/ 0 w 1267069"/>
                <a:gd name="connsiteY6" fmla="*/ 202070 h 202070"/>
                <a:gd name="connsiteX7" fmla="*/ 1064999 w 1267069"/>
                <a:gd name="connsiteY7" fmla="*/ 202070 h 202070"/>
                <a:gd name="connsiteX8" fmla="*/ 1267069 w 1267069"/>
                <a:gd name="connsiteY8" fmla="*/ 0 h 20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069" h="202070">
                  <a:moveTo>
                    <a:pt x="1267069" y="0"/>
                  </a:moveTo>
                  <a:lnTo>
                    <a:pt x="1199713" y="0"/>
                  </a:lnTo>
                  <a:lnTo>
                    <a:pt x="1095500" y="105483"/>
                  </a:lnTo>
                  <a:lnTo>
                    <a:pt x="864199" y="105483"/>
                  </a:lnTo>
                  <a:lnTo>
                    <a:pt x="804469" y="163944"/>
                  </a:lnTo>
                  <a:lnTo>
                    <a:pt x="38126" y="163944"/>
                  </a:lnTo>
                  <a:lnTo>
                    <a:pt x="0" y="202070"/>
                  </a:lnTo>
                  <a:lnTo>
                    <a:pt x="1064999" y="202070"/>
                  </a:lnTo>
                  <a:lnTo>
                    <a:pt x="1267069" y="0"/>
                  </a:lnTo>
                  <a:close/>
                </a:path>
              </a:pathLst>
            </a:custGeom>
            <a:solidFill>
              <a:srgbClr val="4BAF50"/>
            </a:solidFill>
            <a:ln w="12700" cap="flat">
              <a:noFill/>
              <a:prstDash val="solid"/>
              <a:miter/>
            </a:ln>
          </p:spPr>
          <p:txBody>
            <a:bodyPr rtlCol="0" anchor="ctr"/>
            <a:lstStyle/>
            <a:p>
              <a:endParaRPr lang="ru-RU"/>
            </a:p>
          </p:txBody>
        </p:sp>
        <p:grpSp>
          <p:nvGrpSpPr>
            <p:cNvPr id="8" name="Рисунок 25">
              <a:extLst>
                <a:ext uri="{FF2B5EF4-FFF2-40B4-BE49-F238E27FC236}">
                  <a16:creationId xmlns:a16="http://schemas.microsoft.com/office/drawing/2014/main" id="{CD7AD052-22A0-4D6A-9349-FDB47A3BEABC}"/>
                </a:ext>
              </a:extLst>
            </p:cNvPr>
            <p:cNvGrpSpPr/>
            <p:nvPr/>
          </p:nvGrpSpPr>
          <p:grpSpPr>
            <a:xfrm>
              <a:off x="3919399" y="4875339"/>
              <a:ext cx="785405" cy="52106"/>
              <a:chOff x="3919399" y="4875339"/>
              <a:chExt cx="785405" cy="52106"/>
            </a:xfrm>
            <a:solidFill>
              <a:srgbClr val="4BAF50"/>
            </a:solidFill>
          </p:grpSpPr>
          <p:sp>
            <p:nvSpPr>
              <p:cNvPr id="19" name="Полилиния: фигура 18">
                <a:extLst>
                  <a:ext uri="{FF2B5EF4-FFF2-40B4-BE49-F238E27FC236}">
                    <a16:creationId xmlns:a16="http://schemas.microsoft.com/office/drawing/2014/main" id="{963497F7-CE18-4101-AD84-8DFB7B0D59CB}"/>
                  </a:ext>
                </a:extLst>
              </p:cNvPr>
              <p:cNvSpPr/>
              <p:nvPr/>
            </p:nvSpPr>
            <p:spPr>
              <a:xfrm>
                <a:off x="3919399"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10000"/>
                </a:srgbClr>
              </a:solidFill>
              <a:ln w="12700" cap="flat">
                <a:noFill/>
                <a:prstDash val="solid"/>
                <a:miter/>
              </a:ln>
            </p:spPr>
            <p:txBody>
              <a:bodyPr rtlCol="0" anchor="ctr"/>
              <a:lstStyle/>
              <a:p>
                <a:endParaRPr lang="ru-RU" dirty="0"/>
              </a:p>
            </p:txBody>
          </p:sp>
          <p:sp>
            <p:nvSpPr>
              <p:cNvPr id="20" name="Полилиния: фигура 19">
                <a:extLst>
                  <a:ext uri="{FF2B5EF4-FFF2-40B4-BE49-F238E27FC236}">
                    <a16:creationId xmlns:a16="http://schemas.microsoft.com/office/drawing/2014/main" id="{CD486056-C6FA-40D6-9C2C-21C84878FA92}"/>
                  </a:ext>
                </a:extLst>
              </p:cNvPr>
              <p:cNvSpPr/>
              <p:nvPr/>
            </p:nvSpPr>
            <p:spPr>
              <a:xfrm>
                <a:off x="4007090" y="4875339"/>
                <a:ext cx="87691" cy="52106"/>
              </a:xfrm>
              <a:custGeom>
                <a:avLst/>
                <a:gdLst>
                  <a:gd name="connsiteX0" fmla="*/ 0 w 87691"/>
                  <a:gd name="connsiteY0" fmla="*/ 0 h 52106"/>
                  <a:gd name="connsiteX1" fmla="*/ 53377 w 87691"/>
                  <a:gd name="connsiteY1" fmla="*/ 52106 h 52106"/>
                  <a:gd name="connsiteX2" fmla="*/ 87691 w 87691"/>
                  <a:gd name="connsiteY2" fmla="*/ 52106 h 52106"/>
                  <a:gd name="connsiteX3" fmla="*/ 34314 w 87691"/>
                  <a:gd name="connsiteY3" fmla="*/ 0 h 52106"/>
                  <a:gd name="connsiteX4" fmla="*/ 0 w 87691"/>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1" h="52106">
                    <a:moveTo>
                      <a:pt x="0" y="0"/>
                    </a:moveTo>
                    <a:lnTo>
                      <a:pt x="53377" y="52106"/>
                    </a:lnTo>
                    <a:lnTo>
                      <a:pt x="87691" y="52106"/>
                    </a:lnTo>
                    <a:lnTo>
                      <a:pt x="34314" y="0"/>
                    </a:lnTo>
                    <a:lnTo>
                      <a:pt x="0" y="0"/>
                    </a:lnTo>
                    <a:close/>
                  </a:path>
                </a:pathLst>
              </a:custGeom>
              <a:solidFill>
                <a:srgbClr val="4BAF50">
                  <a:alpha val="20000"/>
                </a:srgbClr>
              </a:solidFill>
              <a:ln w="12700"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102C216B-D773-4E04-B03D-16388F5F3E81}"/>
                  </a:ext>
                </a:extLst>
              </p:cNvPr>
              <p:cNvSpPr/>
              <p:nvPr/>
            </p:nvSpPr>
            <p:spPr>
              <a:xfrm>
                <a:off x="4094781" y="4875339"/>
                <a:ext cx="86419" cy="52106"/>
              </a:xfrm>
              <a:custGeom>
                <a:avLst/>
                <a:gdLst>
                  <a:gd name="connsiteX0" fmla="*/ 0 w 86419"/>
                  <a:gd name="connsiteY0" fmla="*/ 0 h 52106"/>
                  <a:gd name="connsiteX1" fmla="*/ 52106 w 86419"/>
                  <a:gd name="connsiteY1" fmla="*/ 52106 h 52106"/>
                  <a:gd name="connsiteX2" fmla="*/ 86420 w 86419"/>
                  <a:gd name="connsiteY2" fmla="*/ 52106 h 52106"/>
                  <a:gd name="connsiteX3" fmla="*/ 34314 w 86419"/>
                  <a:gd name="connsiteY3" fmla="*/ 0 h 52106"/>
                  <a:gd name="connsiteX4" fmla="*/ 0 w 86419"/>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19" h="52106">
                    <a:moveTo>
                      <a:pt x="0" y="0"/>
                    </a:moveTo>
                    <a:lnTo>
                      <a:pt x="52106" y="52106"/>
                    </a:lnTo>
                    <a:lnTo>
                      <a:pt x="86420" y="52106"/>
                    </a:lnTo>
                    <a:lnTo>
                      <a:pt x="34314"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C718E622-C831-4BB2-9D29-265D343E0B4A}"/>
                  </a:ext>
                </a:extLst>
              </p:cNvPr>
              <p:cNvSpPr/>
              <p:nvPr/>
            </p:nvSpPr>
            <p:spPr>
              <a:xfrm>
                <a:off x="4181201"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74D4F9B8-CFC0-4DC5-A74F-9A964EC42FC6}"/>
                  </a:ext>
                </a:extLst>
              </p:cNvPr>
              <p:cNvSpPr/>
              <p:nvPr/>
            </p:nvSpPr>
            <p:spPr>
              <a:xfrm>
                <a:off x="4268892"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40000"/>
                </a:srgbClr>
              </a:solidFill>
              <a:ln w="12700"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82EABD99-1700-49BD-BC7B-9E296D1237AD}"/>
                  </a:ext>
                </a:extLst>
              </p:cNvPr>
              <p:cNvSpPr/>
              <p:nvPr/>
            </p:nvSpPr>
            <p:spPr>
              <a:xfrm>
                <a:off x="4356583"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alpha val="50000"/>
                </a:srgbClr>
              </a:solidFill>
              <a:ln w="12700"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F771C422-8E33-451B-86EA-BA183126B4CB}"/>
                  </a:ext>
                </a:extLst>
              </p:cNvPr>
              <p:cNvSpPr/>
              <p:nvPr/>
            </p:nvSpPr>
            <p:spPr>
              <a:xfrm>
                <a:off x="4443003"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60000"/>
                </a:srgbClr>
              </a:solidFill>
              <a:ln w="12700"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23847A59-BEB2-4477-B494-3B1A84D23340}"/>
                  </a:ext>
                </a:extLst>
              </p:cNvPr>
              <p:cNvSpPr/>
              <p:nvPr/>
            </p:nvSpPr>
            <p:spPr>
              <a:xfrm>
                <a:off x="4530694"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80000"/>
                </a:srgbClr>
              </a:solidFill>
              <a:ln w="12700"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EF692023-D003-46F0-9FC4-A7856AB6703A}"/>
                  </a:ext>
                </a:extLst>
              </p:cNvPr>
              <p:cNvSpPr/>
              <p:nvPr/>
            </p:nvSpPr>
            <p:spPr>
              <a:xfrm>
                <a:off x="4618384"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solidFill>
              <a:ln w="12700" cap="flat">
                <a:noFill/>
                <a:prstDash val="solid"/>
                <a:miter/>
              </a:ln>
            </p:spPr>
            <p:txBody>
              <a:bodyPr rtlCol="0" anchor="ctr"/>
              <a:lstStyle/>
              <a:p>
                <a:endParaRPr lang="ru-RU"/>
              </a:p>
            </p:txBody>
          </p:sp>
        </p:grpSp>
        <p:grpSp>
          <p:nvGrpSpPr>
            <p:cNvPr id="9" name="Рисунок 25">
              <a:extLst>
                <a:ext uri="{FF2B5EF4-FFF2-40B4-BE49-F238E27FC236}">
                  <a16:creationId xmlns:a16="http://schemas.microsoft.com/office/drawing/2014/main" id="{1B155CBF-8DCF-4B73-B1AD-662CFF5E50B2}"/>
                </a:ext>
              </a:extLst>
            </p:cNvPr>
            <p:cNvGrpSpPr/>
            <p:nvPr/>
          </p:nvGrpSpPr>
          <p:grpSpPr>
            <a:xfrm>
              <a:off x="7151252" y="5017678"/>
              <a:ext cx="763800" cy="49564"/>
              <a:chOff x="7151252" y="5017678"/>
              <a:chExt cx="763800" cy="49564"/>
            </a:xfrm>
          </p:grpSpPr>
          <p:sp>
            <p:nvSpPr>
              <p:cNvPr id="10" name="Полилиния: фигура 9">
                <a:extLst>
                  <a:ext uri="{FF2B5EF4-FFF2-40B4-BE49-F238E27FC236}">
                    <a16:creationId xmlns:a16="http://schemas.microsoft.com/office/drawing/2014/main" id="{4377659D-D2F9-48D9-A8CC-AADB503602AC}"/>
                  </a:ext>
                </a:extLst>
              </p:cNvPr>
              <p:cNvSpPr/>
              <p:nvPr/>
            </p:nvSpPr>
            <p:spPr>
              <a:xfrm>
                <a:off x="7865488" y="5017678"/>
                <a:ext cx="49564" cy="49564"/>
              </a:xfrm>
              <a:custGeom>
                <a:avLst/>
                <a:gdLst>
                  <a:gd name="connsiteX0" fmla="*/ 0 w 49564"/>
                  <a:gd name="connsiteY0" fmla="*/ 0 h 49564"/>
                  <a:gd name="connsiteX1" fmla="*/ 49564 w 49564"/>
                  <a:gd name="connsiteY1" fmla="*/ 49564 h 49564"/>
                </a:gdLst>
                <a:ahLst/>
                <a:cxnLst>
                  <a:cxn ang="0">
                    <a:pos x="connsiteX0" y="connsiteY0"/>
                  </a:cxn>
                  <a:cxn ang="0">
                    <a:pos x="connsiteX1" y="connsiteY1"/>
                  </a:cxn>
                </a:cxnLst>
                <a:rect l="l" t="t" r="r" b="b"/>
                <a:pathLst>
                  <a:path w="49564" h="49564">
                    <a:moveTo>
                      <a:pt x="0" y="0"/>
                    </a:moveTo>
                    <a:lnTo>
                      <a:pt x="49564" y="49564"/>
                    </a:lnTo>
                  </a:path>
                </a:pathLst>
              </a:custGeom>
              <a:ln w="6350" cap="flat">
                <a:solidFill>
                  <a:srgbClr val="FFFFFF"/>
                </a:solid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E029D3B1-67BD-4EC2-B898-F28A38DCD411}"/>
                  </a:ext>
                </a:extLst>
              </p:cNvPr>
              <p:cNvSpPr/>
              <p:nvPr/>
            </p:nvSpPr>
            <p:spPr>
              <a:xfrm>
                <a:off x="7775255"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4725D220-2BA2-4F1C-8BDF-4BEACCCA4F02}"/>
                  </a:ext>
                </a:extLst>
              </p:cNvPr>
              <p:cNvSpPr/>
              <p:nvPr/>
            </p:nvSpPr>
            <p:spPr>
              <a:xfrm>
                <a:off x="768629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075EB86A-6190-479B-91F2-CCBFB5ED0CA4}"/>
                  </a:ext>
                </a:extLst>
              </p:cNvPr>
              <p:cNvSpPr/>
              <p:nvPr/>
            </p:nvSpPr>
            <p:spPr>
              <a:xfrm>
                <a:off x="759733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0C920A1C-B3CB-4A26-A32F-182495D43349}"/>
                  </a:ext>
                </a:extLst>
              </p:cNvPr>
              <p:cNvSpPr/>
              <p:nvPr/>
            </p:nvSpPr>
            <p:spPr>
              <a:xfrm>
                <a:off x="7508370"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5708F8EE-4AC0-48CB-A26E-8AA9F91976FA}"/>
                  </a:ext>
                </a:extLst>
              </p:cNvPr>
              <p:cNvSpPr/>
              <p:nvPr/>
            </p:nvSpPr>
            <p:spPr>
              <a:xfrm>
                <a:off x="7419408"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504EA535-D142-4014-9B03-F3CA7F543BB9}"/>
                  </a:ext>
                </a:extLst>
              </p:cNvPr>
              <p:cNvSpPr/>
              <p:nvPr/>
            </p:nvSpPr>
            <p:spPr>
              <a:xfrm>
                <a:off x="7330447"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3E7FA95D-E65A-4C26-A475-B50C6C5B75C5}"/>
                  </a:ext>
                </a:extLst>
              </p:cNvPr>
              <p:cNvSpPr/>
              <p:nvPr/>
            </p:nvSpPr>
            <p:spPr>
              <a:xfrm>
                <a:off x="724021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C4594DD2-7A09-4198-BE2B-2F997EB852A5}"/>
                  </a:ext>
                </a:extLst>
              </p:cNvPr>
              <p:cNvSpPr/>
              <p:nvPr/>
            </p:nvSpPr>
            <p:spPr>
              <a:xfrm>
                <a:off x="715125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grpSp>
      </p:grpSp>
      <p:pic>
        <p:nvPicPr>
          <p:cNvPr id="33" name="Рисунок 32">
            <a:extLst>
              <a:ext uri="{FF2B5EF4-FFF2-40B4-BE49-F238E27FC236}">
                <a16:creationId xmlns:a16="http://schemas.microsoft.com/office/drawing/2014/main" id="{D4B9BBE2-173B-45A5-848C-D3D675FAB6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4269" y="4352882"/>
            <a:ext cx="1410715" cy="505479"/>
          </a:xfrm>
          <a:prstGeom prst="rect">
            <a:avLst/>
          </a:prstGeom>
        </p:spPr>
      </p:pic>
      <p:grpSp>
        <p:nvGrpSpPr>
          <p:cNvPr id="34" name="Группа 33">
            <a:extLst>
              <a:ext uri="{FF2B5EF4-FFF2-40B4-BE49-F238E27FC236}">
                <a16:creationId xmlns:a16="http://schemas.microsoft.com/office/drawing/2014/main" id="{8086DC1B-D7CB-49B5-9B75-E4BB245A9C86}"/>
              </a:ext>
            </a:extLst>
          </p:cNvPr>
          <p:cNvGrpSpPr/>
          <p:nvPr userDrawn="1"/>
        </p:nvGrpSpPr>
        <p:grpSpPr>
          <a:xfrm>
            <a:off x="7971979" y="4490262"/>
            <a:ext cx="652223" cy="389889"/>
            <a:chOff x="8043848" y="4490262"/>
            <a:chExt cx="652223" cy="389889"/>
          </a:xfrm>
        </p:grpSpPr>
        <p:sp>
          <p:nvSpPr>
            <p:cNvPr id="35" name="Рисунок 136">
              <a:extLst>
                <a:ext uri="{FF2B5EF4-FFF2-40B4-BE49-F238E27FC236}">
                  <a16:creationId xmlns:a16="http://schemas.microsoft.com/office/drawing/2014/main" id="{DA7BC52B-1539-48EF-BBFB-344BFADE5D75}"/>
                </a:ext>
              </a:extLst>
            </p:cNvPr>
            <p:cNvSpPr/>
            <p:nvPr/>
          </p:nvSpPr>
          <p:spPr>
            <a:xfrm>
              <a:off x="804384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6" name="Рисунок 136">
              <a:extLst>
                <a:ext uri="{FF2B5EF4-FFF2-40B4-BE49-F238E27FC236}">
                  <a16:creationId xmlns:a16="http://schemas.microsoft.com/office/drawing/2014/main" id="{64FD6594-88E0-4EF6-8A87-8291F3018D55}"/>
                </a:ext>
              </a:extLst>
            </p:cNvPr>
            <p:cNvSpPr/>
            <p:nvPr/>
          </p:nvSpPr>
          <p:spPr>
            <a:xfrm>
              <a:off x="804384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7" name="Рисунок 136">
              <a:extLst>
                <a:ext uri="{FF2B5EF4-FFF2-40B4-BE49-F238E27FC236}">
                  <a16:creationId xmlns:a16="http://schemas.microsoft.com/office/drawing/2014/main" id="{83FD21D0-F13D-477F-A5AF-75C85B4450DD}"/>
                </a:ext>
              </a:extLst>
            </p:cNvPr>
            <p:cNvSpPr/>
            <p:nvPr/>
          </p:nvSpPr>
          <p:spPr>
            <a:xfrm>
              <a:off x="804384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8" name="Рисунок 136">
              <a:extLst>
                <a:ext uri="{FF2B5EF4-FFF2-40B4-BE49-F238E27FC236}">
                  <a16:creationId xmlns:a16="http://schemas.microsoft.com/office/drawing/2014/main" id="{0B55DBCA-A8FF-48EF-9775-CF939B32895D}"/>
                </a:ext>
              </a:extLst>
            </p:cNvPr>
            <p:cNvSpPr/>
            <p:nvPr/>
          </p:nvSpPr>
          <p:spPr>
            <a:xfrm>
              <a:off x="804384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9" name="Рисунок 136">
              <a:extLst>
                <a:ext uri="{FF2B5EF4-FFF2-40B4-BE49-F238E27FC236}">
                  <a16:creationId xmlns:a16="http://schemas.microsoft.com/office/drawing/2014/main" id="{57F7BB51-8E73-4BF0-87D6-48E631F89285}"/>
                </a:ext>
              </a:extLst>
            </p:cNvPr>
            <p:cNvSpPr/>
            <p:nvPr/>
          </p:nvSpPr>
          <p:spPr>
            <a:xfrm>
              <a:off x="804384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0" name="Рисунок 136">
              <a:extLst>
                <a:ext uri="{FF2B5EF4-FFF2-40B4-BE49-F238E27FC236}">
                  <a16:creationId xmlns:a16="http://schemas.microsoft.com/office/drawing/2014/main" id="{454A24A1-CDD2-4BA0-89A8-5CFB66B9330C}"/>
                </a:ext>
              </a:extLst>
            </p:cNvPr>
            <p:cNvSpPr/>
            <p:nvPr/>
          </p:nvSpPr>
          <p:spPr>
            <a:xfrm>
              <a:off x="804384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1" name="Рисунок 136">
              <a:extLst>
                <a:ext uri="{FF2B5EF4-FFF2-40B4-BE49-F238E27FC236}">
                  <a16:creationId xmlns:a16="http://schemas.microsoft.com/office/drawing/2014/main" id="{7FBB65AB-BACF-4F49-9691-3F43E161FC8C}"/>
                </a:ext>
              </a:extLst>
            </p:cNvPr>
            <p:cNvSpPr/>
            <p:nvPr/>
          </p:nvSpPr>
          <p:spPr>
            <a:xfrm>
              <a:off x="804384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2" name="Рисунок 136">
              <a:extLst>
                <a:ext uri="{FF2B5EF4-FFF2-40B4-BE49-F238E27FC236}">
                  <a16:creationId xmlns:a16="http://schemas.microsoft.com/office/drawing/2014/main" id="{F46A4398-E3EC-4F97-BC06-73C57EA56D66}"/>
                </a:ext>
              </a:extLst>
            </p:cNvPr>
            <p:cNvSpPr/>
            <p:nvPr/>
          </p:nvSpPr>
          <p:spPr>
            <a:xfrm>
              <a:off x="807032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3" name="Рисунок 136">
              <a:extLst>
                <a:ext uri="{FF2B5EF4-FFF2-40B4-BE49-F238E27FC236}">
                  <a16:creationId xmlns:a16="http://schemas.microsoft.com/office/drawing/2014/main" id="{188D2217-1856-4E44-B382-8C48E32E27BC}"/>
                </a:ext>
              </a:extLst>
            </p:cNvPr>
            <p:cNvSpPr/>
            <p:nvPr/>
          </p:nvSpPr>
          <p:spPr>
            <a:xfrm>
              <a:off x="807032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4" name="Рисунок 136">
              <a:extLst>
                <a:ext uri="{FF2B5EF4-FFF2-40B4-BE49-F238E27FC236}">
                  <a16:creationId xmlns:a16="http://schemas.microsoft.com/office/drawing/2014/main" id="{B1A1051A-945E-4839-AA75-6255668DA049}"/>
                </a:ext>
              </a:extLst>
            </p:cNvPr>
            <p:cNvSpPr/>
            <p:nvPr/>
          </p:nvSpPr>
          <p:spPr>
            <a:xfrm>
              <a:off x="807032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5" name="Рисунок 136">
              <a:extLst>
                <a:ext uri="{FF2B5EF4-FFF2-40B4-BE49-F238E27FC236}">
                  <a16:creationId xmlns:a16="http://schemas.microsoft.com/office/drawing/2014/main" id="{4653DDE2-EB56-4053-AF0A-BEE84865982B}"/>
                </a:ext>
              </a:extLst>
            </p:cNvPr>
            <p:cNvSpPr/>
            <p:nvPr/>
          </p:nvSpPr>
          <p:spPr>
            <a:xfrm>
              <a:off x="807032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6" name="Рисунок 136">
              <a:extLst>
                <a:ext uri="{FF2B5EF4-FFF2-40B4-BE49-F238E27FC236}">
                  <a16:creationId xmlns:a16="http://schemas.microsoft.com/office/drawing/2014/main" id="{FF2F03CB-2F03-4FC9-AE67-58E0F6393128}"/>
                </a:ext>
              </a:extLst>
            </p:cNvPr>
            <p:cNvSpPr/>
            <p:nvPr/>
          </p:nvSpPr>
          <p:spPr>
            <a:xfrm>
              <a:off x="807032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7" name="Рисунок 136">
              <a:extLst>
                <a:ext uri="{FF2B5EF4-FFF2-40B4-BE49-F238E27FC236}">
                  <a16:creationId xmlns:a16="http://schemas.microsoft.com/office/drawing/2014/main" id="{A5A80616-5129-4F04-86F3-F135A1600D42}"/>
                </a:ext>
              </a:extLst>
            </p:cNvPr>
            <p:cNvSpPr/>
            <p:nvPr/>
          </p:nvSpPr>
          <p:spPr>
            <a:xfrm>
              <a:off x="807032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8" name="Рисунок 136">
              <a:extLst>
                <a:ext uri="{FF2B5EF4-FFF2-40B4-BE49-F238E27FC236}">
                  <a16:creationId xmlns:a16="http://schemas.microsoft.com/office/drawing/2014/main" id="{DB3C12CA-8F4A-4380-A9D5-F931A18AA1CB}"/>
                </a:ext>
              </a:extLst>
            </p:cNvPr>
            <p:cNvSpPr/>
            <p:nvPr/>
          </p:nvSpPr>
          <p:spPr>
            <a:xfrm>
              <a:off x="807032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9" name="Рисунок 136">
              <a:extLst>
                <a:ext uri="{FF2B5EF4-FFF2-40B4-BE49-F238E27FC236}">
                  <a16:creationId xmlns:a16="http://schemas.microsoft.com/office/drawing/2014/main" id="{C70AA82A-E6C0-44BC-9D9B-F3D719168AD1}"/>
                </a:ext>
              </a:extLst>
            </p:cNvPr>
            <p:cNvSpPr/>
            <p:nvPr/>
          </p:nvSpPr>
          <p:spPr>
            <a:xfrm>
              <a:off x="809679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0" name="Рисунок 136">
              <a:extLst>
                <a:ext uri="{FF2B5EF4-FFF2-40B4-BE49-F238E27FC236}">
                  <a16:creationId xmlns:a16="http://schemas.microsoft.com/office/drawing/2014/main" id="{A6CC568B-6127-418D-932A-E5A3F47EA62C}"/>
                </a:ext>
              </a:extLst>
            </p:cNvPr>
            <p:cNvSpPr/>
            <p:nvPr/>
          </p:nvSpPr>
          <p:spPr>
            <a:xfrm>
              <a:off x="809679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1" name="Рисунок 136">
              <a:extLst>
                <a:ext uri="{FF2B5EF4-FFF2-40B4-BE49-F238E27FC236}">
                  <a16:creationId xmlns:a16="http://schemas.microsoft.com/office/drawing/2014/main" id="{5566C016-65F8-40C7-95D6-BEF3738E9E00}"/>
                </a:ext>
              </a:extLst>
            </p:cNvPr>
            <p:cNvSpPr/>
            <p:nvPr/>
          </p:nvSpPr>
          <p:spPr>
            <a:xfrm>
              <a:off x="81232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2" name="Рисунок 136">
              <a:extLst>
                <a:ext uri="{FF2B5EF4-FFF2-40B4-BE49-F238E27FC236}">
                  <a16:creationId xmlns:a16="http://schemas.microsoft.com/office/drawing/2014/main" id="{ED3AE16B-B8DA-46C3-A5F1-575E793EBFDC}"/>
                </a:ext>
              </a:extLst>
            </p:cNvPr>
            <p:cNvSpPr/>
            <p:nvPr/>
          </p:nvSpPr>
          <p:spPr>
            <a:xfrm>
              <a:off x="812327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3" name="Рисунок 136">
              <a:extLst>
                <a:ext uri="{FF2B5EF4-FFF2-40B4-BE49-F238E27FC236}">
                  <a16:creationId xmlns:a16="http://schemas.microsoft.com/office/drawing/2014/main" id="{0313F5CD-1580-466E-9105-6D25BD084558}"/>
                </a:ext>
              </a:extLst>
            </p:cNvPr>
            <p:cNvSpPr/>
            <p:nvPr/>
          </p:nvSpPr>
          <p:spPr>
            <a:xfrm>
              <a:off x="81497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4" name="Рисунок 136">
              <a:extLst>
                <a:ext uri="{FF2B5EF4-FFF2-40B4-BE49-F238E27FC236}">
                  <a16:creationId xmlns:a16="http://schemas.microsoft.com/office/drawing/2014/main" id="{0A6AF06B-67AE-4471-8EDF-D7613F111897}"/>
                </a:ext>
              </a:extLst>
            </p:cNvPr>
            <p:cNvSpPr/>
            <p:nvPr/>
          </p:nvSpPr>
          <p:spPr>
            <a:xfrm>
              <a:off x="81497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5" name="Рисунок 136">
              <a:extLst>
                <a:ext uri="{FF2B5EF4-FFF2-40B4-BE49-F238E27FC236}">
                  <a16:creationId xmlns:a16="http://schemas.microsoft.com/office/drawing/2014/main" id="{BE65D570-7E48-4A49-9013-A5B0DB5F420C}"/>
                </a:ext>
              </a:extLst>
            </p:cNvPr>
            <p:cNvSpPr/>
            <p:nvPr/>
          </p:nvSpPr>
          <p:spPr>
            <a:xfrm>
              <a:off x="81750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6" name="Рисунок 136">
              <a:extLst>
                <a:ext uri="{FF2B5EF4-FFF2-40B4-BE49-F238E27FC236}">
                  <a16:creationId xmlns:a16="http://schemas.microsoft.com/office/drawing/2014/main" id="{674266AA-ECA2-4C21-97B9-B458328C8DE4}"/>
                </a:ext>
              </a:extLst>
            </p:cNvPr>
            <p:cNvSpPr/>
            <p:nvPr/>
          </p:nvSpPr>
          <p:spPr>
            <a:xfrm>
              <a:off x="81750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7" name="Рисунок 136">
              <a:extLst>
                <a:ext uri="{FF2B5EF4-FFF2-40B4-BE49-F238E27FC236}">
                  <a16:creationId xmlns:a16="http://schemas.microsoft.com/office/drawing/2014/main" id="{9CA365B0-9609-485B-9300-1AB735BD4808}"/>
                </a:ext>
              </a:extLst>
            </p:cNvPr>
            <p:cNvSpPr/>
            <p:nvPr/>
          </p:nvSpPr>
          <p:spPr>
            <a:xfrm>
              <a:off x="81750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8" name="Рисунок 136">
              <a:extLst>
                <a:ext uri="{FF2B5EF4-FFF2-40B4-BE49-F238E27FC236}">
                  <a16:creationId xmlns:a16="http://schemas.microsoft.com/office/drawing/2014/main" id="{3A779838-0EAF-43D7-86DF-55D0636B639B}"/>
                </a:ext>
              </a:extLst>
            </p:cNvPr>
            <p:cNvSpPr/>
            <p:nvPr/>
          </p:nvSpPr>
          <p:spPr>
            <a:xfrm>
              <a:off x="81750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9" name="Рисунок 136">
              <a:extLst>
                <a:ext uri="{FF2B5EF4-FFF2-40B4-BE49-F238E27FC236}">
                  <a16:creationId xmlns:a16="http://schemas.microsoft.com/office/drawing/2014/main" id="{BCBCA169-1D73-44E5-856E-B672DF547DB8}"/>
                </a:ext>
              </a:extLst>
            </p:cNvPr>
            <p:cNvSpPr/>
            <p:nvPr/>
          </p:nvSpPr>
          <p:spPr>
            <a:xfrm>
              <a:off x="81750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0" name="Рисунок 136">
              <a:extLst>
                <a:ext uri="{FF2B5EF4-FFF2-40B4-BE49-F238E27FC236}">
                  <a16:creationId xmlns:a16="http://schemas.microsoft.com/office/drawing/2014/main" id="{DA7C3E2D-03BC-4F92-894A-6FB302DC060D}"/>
                </a:ext>
              </a:extLst>
            </p:cNvPr>
            <p:cNvSpPr/>
            <p:nvPr/>
          </p:nvSpPr>
          <p:spPr>
            <a:xfrm>
              <a:off x="81750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1" name="Рисунок 136">
              <a:extLst>
                <a:ext uri="{FF2B5EF4-FFF2-40B4-BE49-F238E27FC236}">
                  <a16:creationId xmlns:a16="http://schemas.microsoft.com/office/drawing/2014/main" id="{8C533E19-4636-4328-A933-5DD6D9B98B79}"/>
                </a:ext>
              </a:extLst>
            </p:cNvPr>
            <p:cNvSpPr/>
            <p:nvPr/>
          </p:nvSpPr>
          <p:spPr>
            <a:xfrm>
              <a:off x="817501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2" name="Рисунок 136">
              <a:extLst>
                <a:ext uri="{FF2B5EF4-FFF2-40B4-BE49-F238E27FC236}">
                  <a16:creationId xmlns:a16="http://schemas.microsoft.com/office/drawing/2014/main" id="{59D88B7A-ABEC-4F06-985A-28167C57F621}"/>
                </a:ext>
              </a:extLst>
            </p:cNvPr>
            <p:cNvSpPr/>
            <p:nvPr/>
          </p:nvSpPr>
          <p:spPr>
            <a:xfrm>
              <a:off x="820148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3" name="Рисунок 136">
              <a:extLst>
                <a:ext uri="{FF2B5EF4-FFF2-40B4-BE49-F238E27FC236}">
                  <a16:creationId xmlns:a16="http://schemas.microsoft.com/office/drawing/2014/main" id="{758D4564-0078-4248-B231-788BE3FD3440}"/>
                </a:ext>
              </a:extLst>
            </p:cNvPr>
            <p:cNvSpPr/>
            <p:nvPr/>
          </p:nvSpPr>
          <p:spPr>
            <a:xfrm>
              <a:off x="820148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4" name="Рисунок 136">
              <a:extLst>
                <a:ext uri="{FF2B5EF4-FFF2-40B4-BE49-F238E27FC236}">
                  <a16:creationId xmlns:a16="http://schemas.microsoft.com/office/drawing/2014/main" id="{3596B895-5D83-4D59-9990-EC2FCDB9B396}"/>
                </a:ext>
              </a:extLst>
            </p:cNvPr>
            <p:cNvSpPr/>
            <p:nvPr/>
          </p:nvSpPr>
          <p:spPr>
            <a:xfrm>
              <a:off x="820148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5" name="Рисунок 136">
              <a:extLst>
                <a:ext uri="{FF2B5EF4-FFF2-40B4-BE49-F238E27FC236}">
                  <a16:creationId xmlns:a16="http://schemas.microsoft.com/office/drawing/2014/main" id="{0E2E0B0F-767F-4EA6-B88E-117C02B2ADBA}"/>
                </a:ext>
              </a:extLst>
            </p:cNvPr>
            <p:cNvSpPr/>
            <p:nvPr/>
          </p:nvSpPr>
          <p:spPr>
            <a:xfrm>
              <a:off x="820148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6" name="Рисунок 136">
              <a:extLst>
                <a:ext uri="{FF2B5EF4-FFF2-40B4-BE49-F238E27FC236}">
                  <a16:creationId xmlns:a16="http://schemas.microsoft.com/office/drawing/2014/main" id="{BE276A7E-9496-4BC2-8E11-BC1925299D95}"/>
                </a:ext>
              </a:extLst>
            </p:cNvPr>
            <p:cNvSpPr/>
            <p:nvPr/>
          </p:nvSpPr>
          <p:spPr>
            <a:xfrm>
              <a:off x="820148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7" name="Рисунок 136">
              <a:extLst>
                <a:ext uri="{FF2B5EF4-FFF2-40B4-BE49-F238E27FC236}">
                  <a16:creationId xmlns:a16="http://schemas.microsoft.com/office/drawing/2014/main" id="{65F33983-9714-4220-B048-868B03C9C654}"/>
                </a:ext>
              </a:extLst>
            </p:cNvPr>
            <p:cNvSpPr/>
            <p:nvPr/>
          </p:nvSpPr>
          <p:spPr>
            <a:xfrm>
              <a:off x="820148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8" name="Рисунок 136">
              <a:extLst>
                <a:ext uri="{FF2B5EF4-FFF2-40B4-BE49-F238E27FC236}">
                  <a16:creationId xmlns:a16="http://schemas.microsoft.com/office/drawing/2014/main" id="{4E1E5F99-C951-4C6A-B37E-5EC87F764BF6}"/>
                </a:ext>
              </a:extLst>
            </p:cNvPr>
            <p:cNvSpPr/>
            <p:nvPr/>
          </p:nvSpPr>
          <p:spPr>
            <a:xfrm>
              <a:off x="826647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9" name="Рисунок 136">
              <a:extLst>
                <a:ext uri="{FF2B5EF4-FFF2-40B4-BE49-F238E27FC236}">
                  <a16:creationId xmlns:a16="http://schemas.microsoft.com/office/drawing/2014/main" id="{E1E9976A-9B4A-418B-8446-4128A6ECB77A}"/>
                </a:ext>
              </a:extLst>
            </p:cNvPr>
            <p:cNvSpPr/>
            <p:nvPr/>
          </p:nvSpPr>
          <p:spPr>
            <a:xfrm>
              <a:off x="826647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0" name="Рисунок 136">
              <a:extLst>
                <a:ext uri="{FF2B5EF4-FFF2-40B4-BE49-F238E27FC236}">
                  <a16:creationId xmlns:a16="http://schemas.microsoft.com/office/drawing/2014/main" id="{40E333EB-B023-444B-96FF-7B09FE94B76F}"/>
                </a:ext>
              </a:extLst>
            </p:cNvPr>
            <p:cNvSpPr/>
            <p:nvPr/>
          </p:nvSpPr>
          <p:spPr>
            <a:xfrm>
              <a:off x="826647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1" name="Рисунок 136">
              <a:extLst>
                <a:ext uri="{FF2B5EF4-FFF2-40B4-BE49-F238E27FC236}">
                  <a16:creationId xmlns:a16="http://schemas.microsoft.com/office/drawing/2014/main" id="{4AFE0627-8D23-479D-8D52-05ECF25F0622}"/>
                </a:ext>
              </a:extLst>
            </p:cNvPr>
            <p:cNvSpPr/>
            <p:nvPr/>
          </p:nvSpPr>
          <p:spPr>
            <a:xfrm>
              <a:off x="826647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2" name="Рисунок 136">
              <a:extLst>
                <a:ext uri="{FF2B5EF4-FFF2-40B4-BE49-F238E27FC236}">
                  <a16:creationId xmlns:a16="http://schemas.microsoft.com/office/drawing/2014/main" id="{E0E461A1-92DE-4E32-923E-F4A1F04AE3A4}"/>
                </a:ext>
              </a:extLst>
            </p:cNvPr>
            <p:cNvSpPr/>
            <p:nvPr/>
          </p:nvSpPr>
          <p:spPr>
            <a:xfrm>
              <a:off x="82664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3" name="Рисунок 136">
              <a:extLst>
                <a:ext uri="{FF2B5EF4-FFF2-40B4-BE49-F238E27FC236}">
                  <a16:creationId xmlns:a16="http://schemas.microsoft.com/office/drawing/2014/main" id="{8BBDFC65-1BE8-4AB4-891D-7DD5377123F8}"/>
                </a:ext>
              </a:extLst>
            </p:cNvPr>
            <p:cNvSpPr/>
            <p:nvPr/>
          </p:nvSpPr>
          <p:spPr>
            <a:xfrm>
              <a:off x="829294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4" name="Рисунок 136">
              <a:extLst>
                <a:ext uri="{FF2B5EF4-FFF2-40B4-BE49-F238E27FC236}">
                  <a16:creationId xmlns:a16="http://schemas.microsoft.com/office/drawing/2014/main" id="{A18E29DF-8A18-446D-B92C-57B7496795EF}"/>
                </a:ext>
              </a:extLst>
            </p:cNvPr>
            <p:cNvSpPr/>
            <p:nvPr/>
          </p:nvSpPr>
          <p:spPr>
            <a:xfrm>
              <a:off x="829294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5" name="Рисунок 136">
              <a:extLst>
                <a:ext uri="{FF2B5EF4-FFF2-40B4-BE49-F238E27FC236}">
                  <a16:creationId xmlns:a16="http://schemas.microsoft.com/office/drawing/2014/main" id="{5394319D-70A2-42C2-9303-A073DBAC6B14}"/>
                </a:ext>
              </a:extLst>
            </p:cNvPr>
            <p:cNvSpPr/>
            <p:nvPr/>
          </p:nvSpPr>
          <p:spPr>
            <a:xfrm>
              <a:off x="829294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6" name="Рисунок 136">
              <a:extLst>
                <a:ext uri="{FF2B5EF4-FFF2-40B4-BE49-F238E27FC236}">
                  <a16:creationId xmlns:a16="http://schemas.microsoft.com/office/drawing/2014/main" id="{8AFC578C-9F0A-42CF-9829-F58D299E2578}"/>
                </a:ext>
              </a:extLst>
            </p:cNvPr>
            <p:cNvSpPr/>
            <p:nvPr/>
          </p:nvSpPr>
          <p:spPr>
            <a:xfrm>
              <a:off x="829294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7" name="Рисунок 136">
              <a:extLst>
                <a:ext uri="{FF2B5EF4-FFF2-40B4-BE49-F238E27FC236}">
                  <a16:creationId xmlns:a16="http://schemas.microsoft.com/office/drawing/2014/main" id="{35CE96E5-CB35-45B5-901C-63C2D1C47AE1}"/>
                </a:ext>
              </a:extLst>
            </p:cNvPr>
            <p:cNvSpPr/>
            <p:nvPr/>
          </p:nvSpPr>
          <p:spPr>
            <a:xfrm>
              <a:off x="829294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8" name="Рисунок 136">
              <a:extLst>
                <a:ext uri="{FF2B5EF4-FFF2-40B4-BE49-F238E27FC236}">
                  <a16:creationId xmlns:a16="http://schemas.microsoft.com/office/drawing/2014/main" id="{9C31E71C-6911-44E4-9B13-A6284B1E26CE}"/>
                </a:ext>
              </a:extLst>
            </p:cNvPr>
            <p:cNvSpPr/>
            <p:nvPr/>
          </p:nvSpPr>
          <p:spPr>
            <a:xfrm>
              <a:off x="82929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9" name="Рисунок 136">
              <a:extLst>
                <a:ext uri="{FF2B5EF4-FFF2-40B4-BE49-F238E27FC236}">
                  <a16:creationId xmlns:a16="http://schemas.microsoft.com/office/drawing/2014/main" id="{33BEDA21-DBDC-4435-A431-51E318F6DD9A}"/>
                </a:ext>
              </a:extLst>
            </p:cNvPr>
            <p:cNvSpPr/>
            <p:nvPr/>
          </p:nvSpPr>
          <p:spPr>
            <a:xfrm>
              <a:off x="82929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0" name="Рисунок 136">
              <a:extLst>
                <a:ext uri="{FF2B5EF4-FFF2-40B4-BE49-F238E27FC236}">
                  <a16:creationId xmlns:a16="http://schemas.microsoft.com/office/drawing/2014/main" id="{5F472C8B-E6F3-45B1-BCC9-A6EBB6A414EA}"/>
                </a:ext>
              </a:extLst>
            </p:cNvPr>
            <p:cNvSpPr/>
            <p:nvPr/>
          </p:nvSpPr>
          <p:spPr>
            <a:xfrm>
              <a:off x="831941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1" name="Рисунок 136">
              <a:extLst>
                <a:ext uri="{FF2B5EF4-FFF2-40B4-BE49-F238E27FC236}">
                  <a16:creationId xmlns:a16="http://schemas.microsoft.com/office/drawing/2014/main" id="{4A345EFA-8CF1-4D9A-8C0F-73593CE46C13}"/>
                </a:ext>
              </a:extLst>
            </p:cNvPr>
            <p:cNvSpPr/>
            <p:nvPr/>
          </p:nvSpPr>
          <p:spPr>
            <a:xfrm>
              <a:off x="831941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2" name="Рисунок 136">
              <a:extLst>
                <a:ext uri="{FF2B5EF4-FFF2-40B4-BE49-F238E27FC236}">
                  <a16:creationId xmlns:a16="http://schemas.microsoft.com/office/drawing/2014/main" id="{A096CEFF-F309-4953-ABEA-9B61928A0CD6}"/>
                </a:ext>
              </a:extLst>
            </p:cNvPr>
            <p:cNvSpPr/>
            <p:nvPr/>
          </p:nvSpPr>
          <p:spPr>
            <a:xfrm>
              <a:off x="831941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3" name="Рисунок 136">
              <a:extLst>
                <a:ext uri="{FF2B5EF4-FFF2-40B4-BE49-F238E27FC236}">
                  <a16:creationId xmlns:a16="http://schemas.microsoft.com/office/drawing/2014/main" id="{EBE40534-878F-45E0-934D-0F587676516A}"/>
                </a:ext>
              </a:extLst>
            </p:cNvPr>
            <p:cNvSpPr/>
            <p:nvPr/>
          </p:nvSpPr>
          <p:spPr>
            <a:xfrm>
              <a:off x="831941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4" name="Рисунок 136">
              <a:extLst>
                <a:ext uri="{FF2B5EF4-FFF2-40B4-BE49-F238E27FC236}">
                  <a16:creationId xmlns:a16="http://schemas.microsoft.com/office/drawing/2014/main" id="{30CD4D6A-60AA-4D38-AAF8-3175A4C25684}"/>
                </a:ext>
              </a:extLst>
            </p:cNvPr>
            <p:cNvSpPr/>
            <p:nvPr/>
          </p:nvSpPr>
          <p:spPr>
            <a:xfrm>
              <a:off x="834589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5" name="Рисунок 136">
              <a:extLst>
                <a:ext uri="{FF2B5EF4-FFF2-40B4-BE49-F238E27FC236}">
                  <a16:creationId xmlns:a16="http://schemas.microsoft.com/office/drawing/2014/main" id="{F7168043-895F-469D-A5B0-6C6457A075F0}"/>
                </a:ext>
              </a:extLst>
            </p:cNvPr>
            <p:cNvSpPr/>
            <p:nvPr/>
          </p:nvSpPr>
          <p:spPr>
            <a:xfrm>
              <a:off x="83458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6" name="Рисунок 136">
              <a:extLst>
                <a:ext uri="{FF2B5EF4-FFF2-40B4-BE49-F238E27FC236}">
                  <a16:creationId xmlns:a16="http://schemas.microsoft.com/office/drawing/2014/main" id="{6A2FD1F8-24E6-4917-BE8C-3D5F5A8D43EF}"/>
                </a:ext>
              </a:extLst>
            </p:cNvPr>
            <p:cNvSpPr/>
            <p:nvPr/>
          </p:nvSpPr>
          <p:spPr>
            <a:xfrm>
              <a:off x="83458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7" name="Рисунок 136">
              <a:extLst>
                <a:ext uri="{FF2B5EF4-FFF2-40B4-BE49-F238E27FC236}">
                  <a16:creationId xmlns:a16="http://schemas.microsoft.com/office/drawing/2014/main" id="{B88BA625-5410-456B-8E66-981031207FC6}"/>
                </a:ext>
              </a:extLst>
            </p:cNvPr>
            <p:cNvSpPr/>
            <p:nvPr/>
          </p:nvSpPr>
          <p:spPr>
            <a:xfrm>
              <a:off x="834589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8" name="Рисунок 136">
              <a:extLst>
                <a:ext uri="{FF2B5EF4-FFF2-40B4-BE49-F238E27FC236}">
                  <a16:creationId xmlns:a16="http://schemas.microsoft.com/office/drawing/2014/main" id="{80AEC3AD-5BD1-46B7-A7DD-9C640FC5D2BC}"/>
                </a:ext>
              </a:extLst>
            </p:cNvPr>
            <p:cNvSpPr/>
            <p:nvPr/>
          </p:nvSpPr>
          <p:spPr>
            <a:xfrm>
              <a:off x="8372366"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9" name="Рисунок 136">
              <a:extLst>
                <a:ext uri="{FF2B5EF4-FFF2-40B4-BE49-F238E27FC236}">
                  <a16:creationId xmlns:a16="http://schemas.microsoft.com/office/drawing/2014/main" id="{7A601F82-2713-4AA2-B5C3-7F4A7F220969}"/>
                </a:ext>
              </a:extLst>
            </p:cNvPr>
            <p:cNvSpPr/>
            <p:nvPr/>
          </p:nvSpPr>
          <p:spPr>
            <a:xfrm>
              <a:off x="8372366"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0" name="Рисунок 136">
              <a:extLst>
                <a:ext uri="{FF2B5EF4-FFF2-40B4-BE49-F238E27FC236}">
                  <a16:creationId xmlns:a16="http://schemas.microsoft.com/office/drawing/2014/main" id="{4E5962BF-D1D2-44A3-BE06-D04D280E0F05}"/>
                </a:ext>
              </a:extLst>
            </p:cNvPr>
            <p:cNvSpPr/>
            <p:nvPr/>
          </p:nvSpPr>
          <p:spPr>
            <a:xfrm>
              <a:off x="837236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1" name="Рисунок 136">
              <a:extLst>
                <a:ext uri="{FF2B5EF4-FFF2-40B4-BE49-F238E27FC236}">
                  <a16:creationId xmlns:a16="http://schemas.microsoft.com/office/drawing/2014/main" id="{4DAB663B-B162-4B42-995A-9A9617A08AE6}"/>
                </a:ext>
              </a:extLst>
            </p:cNvPr>
            <p:cNvSpPr/>
            <p:nvPr/>
          </p:nvSpPr>
          <p:spPr>
            <a:xfrm>
              <a:off x="837236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2" name="Рисунок 136">
              <a:extLst>
                <a:ext uri="{FF2B5EF4-FFF2-40B4-BE49-F238E27FC236}">
                  <a16:creationId xmlns:a16="http://schemas.microsoft.com/office/drawing/2014/main" id="{1138F1DF-4387-472F-8648-72613CF2390F}"/>
                </a:ext>
              </a:extLst>
            </p:cNvPr>
            <p:cNvSpPr/>
            <p:nvPr/>
          </p:nvSpPr>
          <p:spPr>
            <a:xfrm>
              <a:off x="8398840"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3" name="Рисунок 136">
              <a:extLst>
                <a:ext uri="{FF2B5EF4-FFF2-40B4-BE49-F238E27FC236}">
                  <a16:creationId xmlns:a16="http://schemas.microsoft.com/office/drawing/2014/main" id="{E7C5F06D-F178-4AA4-8A23-F907B3A2FC2C}"/>
                </a:ext>
              </a:extLst>
            </p:cNvPr>
            <p:cNvSpPr/>
            <p:nvPr/>
          </p:nvSpPr>
          <p:spPr>
            <a:xfrm>
              <a:off x="839884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4" name="Рисунок 136">
              <a:extLst>
                <a:ext uri="{FF2B5EF4-FFF2-40B4-BE49-F238E27FC236}">
                  <a16:creationId xmlns:a16="http://schemas.microsoft.com/office/drawing/2014/main" id="{F8607A4B-C390-497B-8C0C-A341BAEE104D}"/>
                </a:ext>
              </a:extLst>
            </p:cNvPr>
            <p:cNvSpPr/>
            <p:nvPr/>
          </p:nvSpPr>
          <p:spPr>
            <a:xfrm>
              <a:off x="839884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5" name="Рисунок 136">
              <a:extLst>
                <a:ext uri="{FF2B5EF4-FFF2-40B4-BE49-F238E27FC236}">
                  <a16:creationId xmlns:a16="http://schemas.microsoft.com/office/drawing/2014/main" id="{57CFB409-827F-4A42-8793-1E434F947ED9}"/>
                </a:ext>
              </a:extLst>
            </p:cNvPr>
            <p:cNvSpPr/>
            <p:nvPr/>
          </p:nvSpPr>
          <p:spPr>
            <a:xfrm>
              <a:off x="839884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6" name="Рисунок 136">
              <a:extLst>
                <a:ext uri="{FF2B5EF4-FFF2-40B4-BE49-F238E27FC236}">
                  <a16:creationId xmlns:a16="http://schemas.microsoft.com/office/drawing/2014/main" id="{909E4378-BA13-466A-8EC7-80C78C570E09}"/>
                </a:ext>
              </a:extLst>
            </p:cNvPr>
            <p:cNvSpPr/>
            <p:nvPr/>
          </p:nvSpPr>
          <p:spPr>
            <a:xfrm>
              <a:off x="839884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7" name="Рисунок 136">
              <a:extLst>
                <a:ext uri="{FF2B5EF4-FFF2-40B4-BE49-F238E27FC236}">
                  <a16:creationId xmlns:a16="http://schemas.microsoft.com/office/drawing/2014/main" id="{912BDEF1-F87C-44B6-94A7-E4646090F42B}"/>
                </a:ext>
              </a:extLst>
            </p:cNvPr>
            <p:cNvSpPr/>
            <p:nvPr/>
          </p:nvSpPr>
          <p:spPr>
            <a:xfrm>
              <a:off x="839884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8" name="Рисунок 136">
              <a:extLst>
                <a:ext uri="{FF2B5EF4-FFF2-40B4-BE49-F238E27FC236}">
                  <a16:creationId xmlns:a16="http://schemas.microsoft.com/office/drawing/2014/main" id="{3AE0287E-BDD8-483A-A8C9-6159288CA730}"/>
                </a:ext>
              </a:extLst>
            </p:cNvPr>
            <p:cNvSpPr/>
            <p:nvPr/>
          </p:nvSpPr>
          <p:spPr>
            <a:xfrm>
              <a:off x="839884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9" name="Рисунок 136">
              <a:extLst>
                <a:ext uri="{FF2B5EF4-FFF2-40B4-BE49-F238E27FC236}">
                  <a16:creationId xmlns:a16="http://schemas.microsoft.com/office/drawing/2014/main" id="{43455822-AFC8-44C1-8883-34AA9BBB71F3}"/>
                </a:ext>
              </a:extLst>
            </p:cNvPr>
            <p:cNvSpPr/>
            <p:nvPr/>
          </p:nvSpPr>
          <p:spPr>
            <a:xfrm>
              <a:off x="84253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0" name="Рисунок 136">
              <a:extLst>
                <a:ext uri="{FF2B5EF4-FFF2-40B4-BE49-F238E27FC236}">
                  <a16:creationId xmlns:a16="http://schemas.microsoft.com/office/drawing/2014/main" id="{C3209934-4936-4445-9EAC-36F9C40AEB79}"/>
                </a:ext>
              </a:extLst>
            </p:cNvPr>
            <p:cNvSpPr/>
            <p:nvPr/>
          </p:nvSpPr>
          <p:spPr>
            <a:xfrm>
              <a:off x="84253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1" name="Рисунок 136">
              <a:extLst>
                <a:ext uri="{FF2B5EF4-FFF2-40B4-BE49-F238E27FC236}">
                  <a16:creationId xmlns:a16="http://schemas.microsoft.com/office/drawing/2014/main" id="{14620487-E25C-4436-9BF7-4E2767187581}"/>
                </a:ext>
              </a:extLst>
            </p:cNvPr>
            <p:cNvSpPr/>
            <p:nvPr/>
          </p:nvSpPr>
          <p:spPr>
            <a:xfrm>
              <a:off x="84253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2" name="Рисунок 136">
              <a:extLst>
                <a:ext uri="{FF2B5EF4-FFF2-40B4-BE49-F238E27FC236}">
                  <a16:creationId xmlns:a16="http://schemas.microsoft.com/office/drawing/2014/main" id="{AA595784-C405-4773-AAB7-0E21F21D2356}"/>
                </a:ext>
              </a:extLst>
            </p:cNvPr>
            <p:cNvSpPr/>
            <p:nvPr/>
          </p:nvSpPr>
          <p:spPr>
            <a:xfrm>
              <a:off x="84253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3" name="Рисунок 136">
              <a:extLst>
                <a:ext uri="{FF2B5EF4-FFF2-40B4-BE49-F238E27FC236}">
                  <a16:creationId xmlns:a16="http://schemas.microsoft.com/office/drawing/2014/main" id="{E2DD4734-EEB8-4684-88CC-81FB7F36319F}"/>
                </a:ext>
              </a:extLst>
            </p:cNvPr>
            <p:cNvSpPr/>
            <p:nvPr/>
          </p:nvSpPr>
          <p:spPr>
            <a:xfrm>
              <a:off x="84253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4" name="Рисунок 136">
              <a:extLst>
                <a:ext uri="{FF2B5EF4-FFF2-40B4-BE49-F238E27FC236}">
                  <a16:creationId xmlns:a16="http://schemas.microsoft.com/office/drawing/2014/main" id="{D379848C-6DE9-4E70-977D-E962C87B6193}"/>
                </a:ext>
              </a:extLst>
            </p:cNvPr>
            <p:cNvSpPr/>
            <p:nvPr/>
          </p:nvSpPr>
          <p:spPr>
            <a:xfrm>
              <a:off x="84253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5" name="Рисунок 136">
              <a:extLst>
                <a:ext uri="{FF2B5EF4-FFF2-40B4-BE49-F238E27FC236}">
                  <a16:creationId xmlns:a16="http://schemas.microsoft.com/office/drawing/2014/main" id="{7A183EF0-E9F7-4EA0-88AD-16BC74983D1A}"/>
                </a:ext>
              </a:extLst>
            </p:cNvPr>
            <p:cNvSpPr/>
            <p:nvPr/>
          </p:nvSpPr>
          <p:spPr>
            <a:xfrm>
              <a:off x="84890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6" name="Рисунок 136">
              <a:extLst>
                <a:ext uri="{FF2B5EF4-FFF2-40B4-BE49-F238E27FC236}">
                  <a16:creationId xmlns:a16="http://schemas.microsoft.com/office/drawing/2014/main" id="{BAA1466C-A646-4F14-A706-0ABEEF6F6CCE}"/>
                </a:ext>
              </a:extLst>
            </p:cNvPr>
            <p:cNvSpPr/>
            <p:nvPr/>
          </p:nvSpPr>
          <p:spPr>
            <a:xfrm>
              <a:off x="848909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7" name="Рисунок 136">
              <a:extLst>
                <a:ext uri="{FF2B5EF4-FFF2-40B4-BE49-F238E27FC236}">
                  <a16:creationId xmlns:a16="http://schemas.microsoft.com/office/drawing/2014/main" id="{177AB69B-4316-4B37-99D5-9D018C6DD1BD}"/>
                </a:ext>
              </a:extLst>
            </p:cNvPr>
            <p:cNvSpPr/>
            <p:nvPr/>
          </p:nvSpPr>
          <p:spPr>
            <a:xfrm>
              <a:off x="848909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8" name="Рисунок 136">
              <a:extLst>
                <a:ext uri="{FF2B5EF4-FFF2-40B4-BE49-F238E27FC236}">
                  <a16:creationId xmlns:a16="http://schemas.microsoft.com/office/drawing/2014/main" id="{88AB5198-0DDA-46AE-B8D9-928DC25E6B5C}"/>
                </a:ext>
              </a:extLst>
            </p:cNvPr>
            <p:cNvSpPr/>
            <p:nvPr/>
          </p:nvSpPr>
          <p:spPr>
            <a:xfrm>
              <a:off x="848909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9" name="Рисунок 136">
              <a:extLst>
                <a:ext uri="{FF2B5EF4-FFF2-40B4-BE49-F238E27FC236}">
                  <a16:creationId xmlns:a16="http://schemas.microsoft.com/office/drawing/2014/main" id="{BFD7B8B4-432B-4649-8141-4105BBDF2EA9}"/>
                </a:ext>
              </a:extLst>
            </p:cNvPr>
            <p:cNvSpPr/>
            <p:nvPr/>
          </p:nvSpPr>
          <p:spPr>
            <a:xfrm>
              <a:off x="84890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0" name="Рисунок 136">
              <a:extLst>
                <a:ext uri="{FF2B5EF4-FFF2-40B4-BE49-F238E27FC236}">
                  <a16:creationId xmlns:a16="http://schemas.microsoft.com/office/drawing/2014/main" id="{33505D56-3331-46D3-A03E-94C576D51402}"/>
                </a:ext>
              </a:extLst>
            </p:cNvPr>
            <p:cNvSpPr/>
            <p:nvPr/>
          </p:nvSpPr>
          <p:spPr>
            <a:xfrm>
              <a:off x="8515567"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1" name="Рисунок 136">
              <a:extLst>
                <a:ext uri="{FF2B5EF4-FFF2-40B4-BE49-F238E27FC236}">
                  <a16:creationId xmlns:a16="http://schemas.microsoft.com/office/drawing/2014/main" id="{FC74A452-4BB0-47B5-9CA1-8FDF44941E13}"/>
                </a:ext>
              </a:extLst>
            </p:cNvPr>
            <p:cNvSpPr/>
            <p:nvPr/>
          </p:nvSpPr>
          <p:spPr>
            <a:xfrm>
              <a:off x="851556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2" name="Рисунок 136">
              <a:extLst>
                <a:ext uri="{FF2B5EF4-FFF2-40B4-BE49-F238E27FC236}">
                  <a16:creationId xmlns:a16="http://schemas.microsoft.com/office/drawing/2014/main" id="{87CE130F-4294-4579-AFE3-A3851E5CAF2A}"/>
                </a:ext>
              </a:extLst>
            </p:cNvPr>
            <p:cNvSpPr/>
            <p:nvPr/>
          </p:nvSpPr>
          <p:spPr>
            <a:xfrm>
              <a:off x="851556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3" name="Рисунок 136">
              <a:extLst>
                <a:ext uri="{FF2B5EF4-FFF2-40B4-BE49-F238E27FC236}">
                  <a16:creationId xmlns:a16="http://schemas.microsoft.com/office/drawing/2014/main" id="{067AD3C4-4682-43D8-A041-3204D946988E}"/>
                </a:ext>
              </a:extLst>
            </p:cNvPr>
            <p:cNvSpPr/>
            <p:nvPr/>
          </p:nvSpPr>
          <p:spPr>
            <a:xfrm>
              <a:off x="851556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4" name="Рисунок 136">
              <a:extLst>
                <a:ext uri="{FF2B5EF4-FFF2-40B4-BE49-F238E27FC236}">
                  <a16:creationId xmlns:a16="http://schemas.microsoft.com/office/drawing/2014/main" id="{D03533C7-AB4B-4C64-8384-CB913E1168F4}"/>
                </a:ext>
              </a:extLst>
            </p:cNvPr>
            <p:cNvSpPr/>
            <p:nvPr/>
          </p:nvSpPr>
          <p:spPr>
            <a:xfrm>
              <a:off x="851556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5" name="Рисунок 136">
              <a:extLst>
                <a:ext uri="{FF2B5EF4-FFF2-40B4-BE49-F238E27FC236}">
                  <a16:creationId xmlns:a16="http://schemas.microsoft.com/office/drawing/2014/main" id="{C67C341F-DEA5-47DB-BFDC-A62DA60813C0}"/>
                </a:ext>
              </a:extLst>
            </p:cNvPr>
            <p:cNvSpPr/>
            <p:nvPr/>
          </p:nvSpPr>
          <p:spPr>
            <a:xfrm>
              <a:off x="851556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6" name="Рисунок 136">
              <a:extLst>
                <a:ext uri="{FF2B5EF4-FFF2-40B4-BE49-F238E27FC236}">
                  <a16:creationId xmlns:a16="http://schemas.microsoft.com/office/drawing/2014/main" id="{CCEBD136-6099-42DB-A888-52BEC26AE36F}"/>
                </a:ext>
              </a:extLst>
            </p:cNvPr>
            <p:cNvSpPr/>
            <p:nvPr/>
          </p:nvSpPr>
          <p:spPr>
            <a:xfrm>
              <a:off x="8515567"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7" name="Рисунок 136">
              <a:extLst>
                <a:ext uri="{FF2B5EF4-FFF2-40B4-BE49-F238E27FC236}">
                  <a16:creationId xmlns:a16="http://schemas.microsoft.com/office/drawing/2014/main" id="{010D8D88-79F9-439B-893A-B737C17219F9}"/>
                </a:ext>
              </a:extLst>
            </p:cNvPr>
            <p:cNvSpPr/>
            <p:nvPr/>
          </p:nvSpPr>
          <p:spPr>
            <a:xfrm>
              <a:off x="8542041"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8" name="Рисунок 136">
              <a:extLst>
                <a:ext uri="{FF2B5EF4-FFF2-40B4-BE49-F238E27FC236}">
                  <a16:creationId xmlns:a16="http://schemas.microsoft.com/office/drawing/2014/main" id="{4B9FF98F-7633-43C2-B064-1715AF1281C6}"/>
                </a:ext>
              </a:extLst>
            </p:cNvPr>
            <p:cNvSpPr/>
            <p:nvPr/>
          </p:nvSpPr>
          <p:spPr>
            <a:xfrm>
              <a:off x="8542041"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9" name="Рисунок 136">
              <a:extLst>
                <a:ext uri="{FF2B5EF4-FFF2-40B4-BE49-F238E27FC236}">
                  <a16:creationId xmlns:a16="http://schemas.microsoft.com/office/drawing/2014/main" id="{E9E8C998-E141-4EB4-A5E1-7853D6B0C253}"/>
                </a:ext>
              </a:extLst>
            </p:cNvPr>
            <p:cNvSpPr/>
            <p:nvPr/>
          </p:nvSpPr>
          <p:spPr>
            <a:xfrm>
              <a:off x="8542041"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0" name="Рисунок 136">
              <a:extLst>
                <a:ext uri="{FF2B5EF4-FFF2-40B4-BE49-F238E27FC236}">
                  <a16:creationId xmlns:a16="http://schemas.microsoft.com/office/drawing/2014/main" id="{0A33889B-D3BA-4EBD-AF7D-4EBA06CCDDC3}"/>
                </a:ext>
              </a:extLst>
            </p:cNvPr>
            <p:cNvSpPr/>
            <p:nvPr/>
          </p:nvSpPr>
          <p:spPr>
            <a:xfrm>
              <a:off x="8542041"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1" name="Рисунок 136">
              <a:extLst>
                <a:ext uri="{FF2B5EF4-FFF2-40B4-BE49-F238E27FC236}">
                  <a16:creationId xmlns:a16="http://schemas.microsoft.com/office/drawing/2014/main" id="{809B35CE-E930-491F-8C41-200DFC990894}"/>
                </a:ext>
              </a:extLst>
            </p:cNvPr>
            <p:cNvSpPr/>
            <p:nvPr/>
          </p:nvSpPr>
          <p:spPr>
            <a:xfrm>
              <a:off x="8568515"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2" name="Рисунок 136">
              <a:extLst>
                <a:ext uri="{FF2B5EF4-FFF2-40B4-BE49-F238E27FC236}">
                  <a16:creationId xmlns:a16="http://schemas.microsoft.com/office/drawing/2014/main" id="{14E51F9E-09C2-4C39-ADDE-C05A8E6B37FC}"/>
                </a:ext>
              </a:extLst>
            </p:cNvPr>
            <p:cNvSpPr/>
            <p:nvPr/>
          </p:nvSpPr>
          <p:spPr>
            <a:xfrm>
              <a:off x="8568515"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3" name="Рисунок 136">
              <a:extLst>
                <a:ext uri="{FF2B5EF4-FFF2-40B4-BE49-F238E27FC236}">
                  <a16:creationId xmlns:a16="http://schemas.microsoft.com/office/drawing/2014/main" id="{088F97A1-DE3D-49B0-9577-053F1659308E}"/>
                </a:ext>
              </a:extLst>
            </p:cNvPr>
            <p:cNvSpPr/>
            <p:nvPr/>
          </p:nvSpPr>
          <p:spPr>
            <a:xfrm>
              <a:off x="8568515"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4" name="Рисунок 136">
              <a:extLst>
                <a:ext uri="{FF2B5EF4-FFF2-40B4-BE49-F238E27FC236}">
                  <a16:creationId xmlns:a16="http://schemas.microsoft.com/office/drawing/2014/main" id="{9D846D4A-782B-42A9-81C5-B8615DAE6FA5}"/>
                </a:ext>
              </a:extLst>
            </p:cNvPr>
            <p:cNvSpPr/>
            <p:nvPr/>
          </p:nvSpPr>
          <p:spPr>
            <a:xfrm>
              <a:off x="8568515"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5" name="Рисунок 136">
              <a:extLst>
                <a:ext uri="{FF2B5EF4-FFF2-40B4-BE49-F238E27FC236}">
                  <a16:creationId xmlns:a16="http://schemas.microsoft.com/office/drawing/2014/main" id="{F379E5BF-0DC0-4CAE-814D-153E8C4A378D}"/>
                </a:ext>
              </a:extLst>
            </p:cNvPr>
            <p:cNvSpPr/>
            <p:nvPr/>
          </p:nvSpPr>
          <p:spPr>
            <a:xfrm>
              <a:off x="8594989"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6" name="Рисунок 136">
              <a:extLst>
                <a:ext uri="{FF2B5EF4-FFF2-40B4-BE49-F238E27FC236}">
                  <a16:creationId xmlns:a16="http://schemas.microsoft.com/office/drawing/2014/main" id="{78CABAA9-5194-41A9-B20C-CB3F64958C43}"/>
                </a:ext>
              </a:extLst>
            </p:cNvPr>
            <p:cNvSpPr/>
            <p:nvPr/>
          </p:nvSpPr>
          <p:spPr>
            <a:xfrm>
              <a:off x="8594989"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7" name="Рисунок 136">
              <a:extLst>
                <a:ext uri="{FF2B5EF4-FFF2-40B4-BE49-F238E27FC236}">
                  <a16:creationId xmlns:a16="http://schemas.microsoft.com/office/drawing/2014/main" id="{D4406EB5-561C-4976-A415-B29C8B76479B}"/>
                </a:ext>
              </a:extLst>
            </p:cNvPr>
            <p:cNvSpPr/>
            <p:nvPr/>
          </p:nvSpPr>
          <p:spPr>
            <a:xfrm>
              <a:off x="8594989"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8" name="Рисунок 136">
              <a:extLst>
                <a:ext uri="{FF2B5EF4-FFF2-40B4-BE49-F238E27FC236}">
                  <a16:creationId xmlns:a16="http://schemas.microsoft.com/office/drawing/2014/main" id="{AB980443-10B4-4F0C-A1B3-98127338FF81}"/>
                </a:ext>
              </a:extLst>
            </p:cNvPr>
            <p:cNvSpPr/>
            <p:nvPr/>
          </p:nvSpPr>
          <p:spPr>
            <a:xfrm>
              <a:off x="8594989"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9" name="Рисунок 136">
              <a:extLst>
                <a:ext uri="{FF2B5EF4-FFF2-40B4-BE49-F238E27FC236}">
                  <a16:creationId xmlns:a16="http://schemas.microsoft.com/office/drawing/2014/main" id="{07A61415-882E-4B3A-A6AB-2F0D6D55240B}"/>
                </a:ext>
              </a:extLst>
            </p:cNvPr>
            <p:cNvSpPr/>
            <p:nvPr/>
          </p:nvSpPr>
          <p:spPr>
            <a:xfrm>
              <a:off x="8621463"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0" name="Рисунок 136">
              <a:extLst>
                <a:ext uri="{FF2B5EF4-FFF2-40B4-BE49-F238E27FC236}">
                  <a16:creationId xmlns:a16="http://schemas.microsoft.com/office/drawing/2014/main" id="{31AE0382-4454-4FE3-8C6E-7D4703F74F89}"/>
                </a:ext>
              </a:extLst>
            </p:cNvPr>
            <p:cNvSpPr/>
            <p:nvPr/>
          </p:nvSpPr>
          <p:spPr>
            <a:xfrm>
              <a:off x="8621463"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1" name="Рисунок 136">
              <a:extLst>
                <a:ext uri="{FF2B5EF4-FFF2-40B4-BE49-F238E27FC236}">
                  <a16:creationId xmlns:a16="http://schemas.microsoft.com/office/drawing/2014/main" id="{4B0D8C16-863E-4953-89AC-EDAE3F796C16}"/>
                </a:ext>
              </a:extLst>
            </p:cNvPr>
            <p:cNvSpPr/>
            <p:nvPr/>
          </p:nvSpPr>
          <p:spPr>
            <a:xfrm>
              <a:off x="8621463"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2" name="Рисунок 136">
              <a:extLst>
                <a:ext uri="{FF2B5EF4-FFF2-40B4-BE49-F238E27FC236}">
                  <a16:creationId xmlns:a16="http://schemas.microsoft.com/office/drawing/2014/main" id="{75E88B8E-6B0E-4CB4-9F00-39F366DA6413}"/>
                </a:ext>
              </a:extLst>
            </p:cNvPr>
            <p:cNvSpPr/>
            <p:nvPr/>
          </p:nvSpPr>
          <p:spPr>
            <a:xfrm>
              <a:off x="8621463"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3" name="Рисунок 136">
              <a:extLst>
                <a:ext uri="{FF2B5EF4-FFF2-40B4-BE49-F238E27FC236}">
                  <a16:creationId xmlns:a16="http://schemas.microsoft.com/office/drawing/2014/main" id="{C01EED52-7C57-42D9-B024-7F781B4B2E29}"/>
                </a:ext>
              </a:extLst>
            </p:cNvPr>
            <p:cNvSpPr/>
            <p:nvPr/>
          </p:nvSpPr>
          <p:spPr>
            <a:xfrm>
              <a:off x="8621463"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4" name="Рисунок 136">
              <a:extLst>
                <a:ext uri="{FF2B5EF4-FFF2-40B4-BE49-F238E27FC236}">
                  <a16:creationId xmlns:a16="http://schemas.microsoft.com/office/drawing/2014/main" id="{296FE922-97EE-4C9A-AB11-95FC53AB2351}"/>
                </a:ext>
              </a:extLst>
            </p:cNvPr>
            <p:cNvSpPr/>
            <p:nvPr/>
          </p:nvSpPr>
          <p:spPr>
            <a:xfrm>
              <a:off x="8621463"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5" name="Рисунок 136">
              <a:extLst>
                <a:ext uri="{FF2B5EF4-FFF2-40B4-BE49-F238E27FC236}">
                  <a16:creationId xmlns:a16="http://schemas.microsoft.com/office/drawing/2014/main" id="{EFBCC76F-5891-4B04-9863-7F257D9228D3}"/>
                </a:ext>
              </a:extLst>
            </p:cNvPr>
            <p:cNvSpPr/>
            <p:nvPr/>
          </p:nvSpPr>
          <p:spPr>
            <a:xfrm>
              <a:off x="8621463"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6" name="Рисунок 136">
              <a:extLst>
                <a:ext uri="{FF2B5EF4-FFF2-40B4-BE49-F238E27FC236}">
                  <a16:creationId xmlns:a16="http://schemas.microsoft.com/office/drawing/2014/main" id="{99E9B015-D8BB-4D0C-9E0D-02E3D1114475}"/>
                </a:ext>
              </a:extLst>
            </p:cNvPr>
            <p:cNvSpPr/>
            <p:nvPr/>
          </p:nvSpPr>
          <p:spPr>
            <a:xfrm>
              <a:off x="864793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7" name="Рисунок 136">
              <a:extLst>
                <a:ext uri="{FF2B5EF4-FFF2-40B4-BE49-F238E27FC236}">
                  <a16:creationId xmlns:a16="http://schemas.microsoft.com/office/drawing/2014/main" id="{D417BDD2-A0AD-47F4-986B-589E94C5F1F0}"/>
                </a:ext>
              </a:extLst>
            </p:cNvPr>
            <p:cNvSpPr/>
            <p:nvPr/>
          </p:nvSpPr>
          <p:spPr>
            <a:xfrm>
              <a:off x="864793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8" name="Рисунок 136">
              <a:extLst>
                <a:ext uri="{FF2B5EF4-FFF2-40B4-BE49-F238E27FC236}">
                  <a16:creationId xmlns:a16="http://schemas.microsoft.com/office/drawing/2014/main" id="{5074F5DE-A008-4ED7-A502-BF1AED5BF812}"/>
                </a:ext>
              </a:extLst>
            </p:cNvPr>
            <p:cNvSpPr/>
            <p:nvPr/>
          </p:nvSpPr>
          <p:spPr>
            <a:xfrm>
              <a:off x="8489092"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9" name="Рисунок 136">
              <a:extLst>
                <a:ext uri="{FF2B5EF4-FFF2-40B4-BE49-F238E27FC236}">
                  <a16:creationId xmlns:a16="http://schemas.microsoft.com/office/drawing/2014/main" id="{3AE58AC0-62A7-4A5D-A99F-5803225F5865}"/>
                </a:ext>
              </a:extLst>
            </p:cNvPr>
            <p:cNvSpPr/>
            <p:nvPr/>
          </p:nvSpPr>
          <p:spPr>
            <a:xfrm>
              <a:off x="8489092"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0" name="Рисунок 136">
              <a:extLst>
                <a:ext uri="{FF2B5EF4-FFF2-40B4-BE49-F238E27FC236}">
                  <a16:creationId xmlns:a16="http://schemas.microsoft.com/office/drawing/2014/main" id="{BDFB2AF4-8ECE-4B8C-8C8B-6755203BB1F2}"/>
                </a:ext>
              </a:extLst>
            </p:cNvPr>
            <p:cNvSpPr/>
            <p:nvPr/>
          </p:nvSpPr>
          <p:spPr>
            <a:xfrm>
              <a:off x="8515567"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1" name="Рисунок 136">
              <a:extLst>
                <a:ext uri="{FF2B5EF4-FFF2-40B4-BE49-F238E27FC236}">
                  <a16:creationId xmlns:a16="http://schemas.microsoft.com/office/drawing/2014/main" id="{892ECEB6-1E8C-45C2-9ABE-601E8C449A5A}"/>
                </a:ext>
              </a:extLst>
            </p:cNvPr>
            <p:cNvSpPr/>
            <p:nvPr/>
          </p:nvSpPr>
          <p:spPr>
            <a:xfrm>
              <a:off x="851556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2" name="Рисунок 136">
              <a:extLst>
                <a:ext uri="{FF2B5EF4-FFF2-40B4-BE49-F238E27FC236}">
                  <a16:creationId xmlns:a16="http://schemas.microsoft.com/office/drawing/2014/main" id="{DF7C3C41-6BBC-4464-BEDE-6DBC8D41AA7D}"/>
                </a:ext>
              </a:extLst>
            </p:cNvPr>
            <p:cNvSpPr/>
            <p:nvPr/>
          </p:nvSpPr>
          <p:spPr>
            <a:xfrm>
              <a:off x="851556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3" name="Рисунок 136">
              <a:extLst>
                <a:ext uri="{FF2B5EF4-FFF2-40B4-BE49-F238E27FC236}">
                  <a16:creationId xmlns:a16="http://schemas.microsoft.com/office/drawing/2014/main" id="{8F86C2C1-93E5-46CD-B489-EA5764438EB1}"/>
                </a:ext>
              </a:extLst>
            </p:cNvPr>
            <p:cNvSpPr/>
            <p:nvPr/>
          </p:nvSpPr>
          <p:spPr>
            <a:xfrm>
              <a:off x="8542041"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4" name="Рисунок 136">
              <a:extLst>
                <a:ext uri="{FF2B5EF4-FFF2-40B4-BE49-F238E27FC236}">
                  <a16:creationId xmlns:a16="http://schemas.microsoft.com/office/drawing/2014/main" id="{0B7BC06E-B5E8-49B4-A4A7-01C1E969B40B}"/>
                </a:ext>
              </a:extLst>
            </p:cNvPr>
            <p:cNvSpPr/>
            <p:nvPr/>
          </p:nvSpPr>
          <p:spPr>
            <a:xfrm>
              <a:off x="8542041"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5" name="Рисунок 136">
              <a:extLst>
                <a:ext uri="{FF2B5EF4-FFF2-40B4-BE49-F238E27FC236}">
                  <a16:creationId xmlns:a16="http://schemas.microsoft.com/office/drawing/2014/main" id="{B3A52D4A-8D94-4DD3-8DDB-83E39031A6FC}"/>
                </a:ext>
              </a:extLst>
            </p:cNvPr>
            <p:cNvSpPr/>
            <p:nvPr/>
          </p:nvSpPr>
          <p:spPr>
            <a:xfrm>
              <a:off x="8568515"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6" name="Рисунок 136">
              <a:extLst>
                <a:ext uri="{FF2B5EF4-FFF2-40B4-BE49-F238E27FC236}">
                  <a16:creationId xmlns:a16="http://schemas.microsoft.com/office/drawing/2014/main" id="{3CC014FA-4D76-4541-8A4B-ABA471EE19A4}"/>
                </a:ext>
              </a:extLst>
            </p:cNvPr>
            <p:cNvSpPr/>
            <p:nvPr/>
          </p:nvSpPr>
          <p:spPr>
            <a:xfrm>
              <a:off x="8568515"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7" name="Рисунок 136">
              <a:extLst>
                <a:ext uri="{FF2B5EF4-FFF2-40B4-BE49-F238E27FC236}">
                  <a16:creationId xmlns:a16="http://schemas.microsoft.com/office/drawing/2014/main" id="{77EF4823-B1F9-4C78-B0CF-21F355E0ABF9}"/>
                </a:ext>
              </a:extLst>
            </p:cNvPr>
            <p:cNvSpPr/>
            <p:nvPr/>
          </p:nvSpPr>
          <p:spPr>
            <a:xfrm>
              <a:off x="8594989"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8" name="Рисунок 136">
              <a:extLst>
                <a:ext uri="{FF2B5EF4-FFF2-40B4-BE49-F238E27FC236}">
                  <a16:creationId xmlns:a16="http://schemas.microsoft.com/office/drawing/2014/main" id="{57AE7834-C7F1-4C4D-B7C4-DC6E28618097}"/>
                </a:ext>
              </a:extLst>
            </p:cNvPr>
            <p:cNvSpPr/>
            <p:nvPr/>
          </p:nvSpPr>
          <p:spPr>
            <a:xfrm>
              <a:off x="8594989"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9" name="Рисунок 136">
              <a:extLst>
                <a:ext uri="{FF2B5EF4-FFF2-40B4-BE49-F238E27FC236}">
                  <a16:creationId xmlns:a16="http://schemas.microsoft.com/office/drawing/2014/main" id="{AB02A2B9-7B42-4CBE-BD35-9A6ED91826F5}"/>
                </a:ext>
              </a:extLst>
            </p:cNvPr>
            <p:cNvSpPr/>
            <p:nvPr/>
          </p:nvSpPr>
          <p:spPr>
            <a:xfrm>
              <a:off x="8621463"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0" name="Рисунок 136">
              <a:extLst>
                <a:ext uri="{FF2B5EF4-FFF2-40B4-BE49-F238E27FC236}">
                  <a16:creationId xmlns:a16="http://schemas.microsoft.com/office/drawing/2014/main" id="{AD911A4B-99BE-4671-87B5-15617B7E5B20}"/>
                </a:ext>
              </a:extLst>
            </p:cNvPr>
            <p:cNvSpPr/>
            <p:nvPr/>
          </p:nvSpPr>
          <p:spPr>
            <a:xfrm>
              <a:off x="8621463"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1" name="Рисунок 136">
              <a:extLst>
                <a:ext uri="{FF2B5EF4-FFF2-40B4-BE49-F238E27FC236}">
                  <a16:creationId xmlns:a16="http://schemas.microsoft.com/office/drawing/2014/main" id="{E068604F-E432-484B-8E5C-ACCDCD562CEF}"/>
                </a:ext>
              </a:extLst>
            </p:cNvPr>
            <p:cNvSpPr/>
            <p:nvPr/>
          </p:nvSpPr>
          <p:spPr>
            <a:xfrm>
              <a:off x="8621463"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2" name="Рисунок 136">
              <a:extLst>
                <a:ext uri="{FF2B5EF4-FFF2-40B4-BE49-F238E27FC236}">
                  <a16:creationId xmlns:a16="http://schemas.microsoft.com/office/drawing/2014/main" id="{58E8B402-A12A-49FC-8BE2-9CFB29674E7E}"/>
                </a:ext>
              </a:extLst>
            </p:cNvPr>
            <p:cNvSpPr/>
            <p:nvPr/>
          </p:nvSpPr>
          <p:spPr>
            <a:xfrm>
              <a:off x="864793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3" name="Рисунок 136">
              <a:extLst>
                <a:ext uri="{FF2B5EF4-FFF2-40B4-BE49-F238E27FC236}">
                  <a16:creationId xmlns:a16="http://schemas.microsoft.com/office/drawing/2014/main" id="{FB8535FE-DF19-4E3F-A974-366EBF4864E5}"/>
                </a:ext>
              </a:extLst>
            </p:cNvPr>
            <p:cNvSpPr/>
            <p:nvPr/>
          </p:nvSpPr>
          <p:spPr>
            <a:xfrm>
              <a:off x="864793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4" name="Рисунок 136">
              <a:extLst>
                <a:ext uri="{FF2B5EF4-FFF2-40B4-BE49-F238E27FC236}">
                  <a16:creationId xmlns:a16="http://schemas.microsoft.com/office/drawing/2014/main" id="{8F2E7F81-F526-408C-84E4-BCAF137AD38A}"/>
                </a:ext>
              </a:extLst>
            </p:cNvPr>
            <p:cNvSpPr/>
            <p:nvPr/>
          </p:nvSpPr>
          <p:spPr>
            <a:xfrm>
              <a:off x="864793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5" name="Рисунок 136">
              <a:extLst>
                <a:ext uri="{FF2B5EF4-FFF2-40B4-BE49-F238E27FC236}">
                  <a16:creationId xmlns:a16="http://schemas.microsoft.com/office/drawing/2014/main" id="{0DC0FC3C-749B-4482-92D3-5E265E925317}"/>
                </a:ext>
              </a:extLst>
            </p:cNvPr>
            <p:cNvSpPr/>
            <p:nvPr/>
          </p:nvSpPr>
          <p:spPr>
            <a:xfrm>
              <a:off x="864793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6" name="Рисунок 136">
              <a:extLst>
                <a:ext uri="{FF2B5EF4-FFF2-40B4-BE49-F238E27FC236}">
                  <a16:creationId xmlns:a16="http://schemas.microsoft.com/office/drawing/2014/main" id="{3FC57611-0B08-4D82-8C64-EBC09980971C}"/>
                </a:ext>
              </a:extLst>
            </p:cNvPr>
            <p:cNvSpPr/>
            <p:nvPr/>
          </p:nvSpPr>
          <p:spPr>
            <a:xfrm>
              <a:off x="864793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7" name="Рисунок 136">
              <a:extLst>
                <a:ext uri="{FF2B5EF4-FFF2-40B4-BE49-F238E27FC236}">
                  <a16:creationId xmlns:a16="http://schemas.microsoft.com/office/drawing/2014/main" id="{A4940DFE-2C6E-40D3-B1C8-0A0BA9CF5AB1}"/>
                </a:ext>
              </a:extLst>
            </p:cNvPr>
            <p:cNvSpPr/>
            <p:nvPr/>
          </p:nvSpPr>
          <p:spPr>
            <a:xfrm>
              <a:off x="8621463"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8" name="Рисунок 136">
              <a:extLst>
                <a:ext uri="{FF2B5EF4-FFF2-40B4-BE49-F238E27FC236}">
                  <a16:creationId xmlns:a16="http://schemas.microsoft.com/office/drawing/2014/main" id="{E9825263-56F8-4FDD-ACCE-23B38B69B2ED}"/>
                </a:ext>
              </a:extLst>
            </p:cNvPr>
            <p:cNvSpPr/>
            <p:nvPr/>
          </p:nvSpPr>
          <p:spPr>
            <a:xfrm>
              <a:off x="8647937" y="454321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9" name="Рисунок 136">
              <a:extLst>
                <a:ext uri="{FF2B5EF4-FFF2-40B4-BE49-F238E27FC236}">
                  <a16:creationId xmlns:a16="http://schemas.microsoft.com/office/drawing/2014/main" id="{426FB593-F593-44A2-8A9D-936FD6D5AFD4}"/>
                </a:ext>
              </a:extLst>
            </p:cNvPr>
            <p:cNvSpPr/>
            <p:nvPr/>
          </p:nvSpPr>
          <p:spPr>
            <a:xfrm>
              <a:off x="8647937" y="449026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60" name="Рисунок 136">
              <a:extLst>
                <a:ext uri="{FF2B5EF4-FFF2-40B4-BE49-F238E27FC236}">
                  <a16:creationId xmlns:a16="http://schemas.microsoft.com/office/drawing/2014/main" id="{3E7A174F-F000-4BE0-8585-AFBFF813E6BB}"/>
                </a:ext>
              </a:extLst>
            </p:cNvPr>
            <p:cNvSpPr/>
            <p:nvPr/>
          </p:nvSpPr>
          <p:spPr>
            <a:xfrm>
              <a:off x="8674411"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grpSp>
      <p:sp>
        <p:nvSpPr>
          <p:cNvPr id="164" name="Текст 162">
            <a:extLst>
              <a:ext uri="{FF2B5EF4-FFF2-40B4-BE49-F238E27FC236}">
                <a16:creationId xmlns:a16="http://schemas.microsoft.com/office/drawing/2014/main" id="{B1645954-7766-41CD-AFB4-DAE9CE951A85}"/>
              </a:ext>
            </a:extLst>
          </p:cNvPr>
          <p:cNvSpPr>
            <a:spLocks noGrp="1"/>
          </p:cNvSpPr>
          <p:nvPr>
            <p:ph type="body" sz="quarter" idx="11" hasCustomPrompt="1"/>
          </p:nvPr>
        </p:nvSpPr>
        <p:spPr>
          <a:xfrm>
            <a:off x="408983" y="921435"/>
            <a:ext cx="8215218" cy="2133322"/>
          </a:xfrm>
          <a:prstGeom prst="rect">
            <a:avLst/>
          </a:prstGeom>
        </p:spPr>
        <p:txBody>
          <a:bodyPr/>
          <a:lstStyle>
            <a:lvl1pPr marL="171450" indent="-171450">
              <a:lnSpc>
                <a:spcPct val="100000"/>
              </a:lnSpc>
              <a:spcAft>
                <a:spcPts val="0"/>
              </a:spcAft>
              <a:buClr>
                <a:schemeClr val="tx1"/>
              </a:buClr>
              <a:buSzPct val="70000"/>
              <a:buFont typeface="Wingdings" panose="05000000000000000000" pitchFamily="2" charset="2"/>
              <a:buChar char="§"/>
              <a:defRPr sz="1200">
                <a:solidFill>
                  <a:schemeClr val="accent5"/>
                </a:solidFill>
                <a:latin typeface="+mn-lt"/>
                <a:cs typeface="Arial" panose="020B0604020202020204" pitchFamily="34" charset="0"/>
              </a:defRPr>
            </a:lvl1pPr>
            <a:lvl2pPr marL="457200" indent="0">
              <a:lnSpc>
                <a:spcPct val="100000"/>
              </a:lnSpc>
              <a:spcAft>
                <a:spcPts val="0"/>
              </a:spcAft>
              <a:buClr>
                <a:schemeClr val="tx1"/>
              </a:buClr>
              <a:buFont typeface="Wingdings" panose="05000000000000000000" pitchFamily="2" charset="2"/>
              <a:buNone/>
              <a:defRPr sz="1200">
                <a:solidFill>
                  <a:schemeClr val="accent5"/>
                </a:solidFill>
              </a:defRPr>
            </a:lvl2pPr>
            <a:lvl3pPr marL="685800" indent="0">
              <a:lnSpc>
                <a:spcPct val="100000"/>
              </a:lnSpc>
              <a:spcAft>
                <a:spcPts val="0"/>
              </a:spcAft>
              <a:buNone/>
              <a:defRPr sz="1200">
                <a:solidFill>
                  <a:schemeClr val="accent5"/>
                </a:solidFill>
              </a:defRPr>
            </a:lvl3pPr>
            <a:lvl4pPr>
              <a:defRPr sz="1200">
                <a:solidFill>
                  <a:schemeClr val="accent5"/>
                </a:solidFill>
              </a:defRPr>
            </a:lvl4pPr>
            <a:lvl5pPr>
              <a:defRPr sz="1200">
                <a:solidFill>
                  <a:schemeClr val="accent5"/>
                </a:solidFill>
              </a:defRPr>
            </a:lvl5pPr>
          </a:lstStyle>
          <a:p>
            <a:r>
              <a:rPr lang="ru-RU" dirty="0"/>
              <a:t>Реализация механизмов репликации и самовосстановления;</a:t>
            </a:r>
          </a:p>
          <a:p>
            <a:r>
              <a:rPr lang="ru-RU" dirty="0"/>
              <a:t>Использование протоколов консенсуса для критических операций;</a:t>
            </a:r>
          </a:p>
          <a:p>
            <a:r>
              <a:rPr lang="ru-RU" dirty="0"/>
              <a:t>Поддержка контейнеризации и </a:t>
            </a:r>
            <a:r>
              <a:rPr lang="ru-RU" dirty="0" err="1"/>
              <a:t>оркестрации</a:t>
            </a:r>
            <a:r>
              <a:rPr lang="ru-RU" dirty="0"/>
              <a:t>;</a:t>
            </a:r>
          </a:p>
          <a:p>
            <a:r>
              <a:rPr lang="ru-RU" dirty="0"/>
              <a:t>Динамическое распределение ресурсов на основе метрик нагрузки.</a:t>
            </a:r>
          </a:p>
        </p:txBody>
      </p:sp>
      <p:sp>
        <p:nvSpPr>
          <p:cNvPr id="162" name="Заголовок 164">
            <a:extLst>
              <a:ext uri="{FF2B5EF4-FFF2-40B4-BE49-F238E27FC236}">
                <a16:creationId xmlns:a16="http://schemas.microsoft.com/office/drawing/2014/main" id="{89178648-1EBD-457D-A03D-610D3D4B1A92}"/>
              </a:ext>
            </a:extLst>
          </p:cNvPr>
          <p:cNvSpPr>
            <a:spLocks noGrp="1"/>
          </p:cNvSpPr>
          <p:nvPr>
            <p:ph type="title" hasCustomPrompt="1"/>
          </p:nvPr>
        </p:nvSpPr>
        <p:spPr>
          <a:xfrm>
            <a:off x="408982" y="167079"/>
            <a:ext cx="8215219" cy="749542"/>
          </a:xfrm>
          <a:prstGeom prst="rect">
            <a:avLst/>
          </a:prstGeom>
        </p:spPr>
        <p:txBody>
          <a:bodyPr/>
          <a:lstStyle>
            <a:lvl1pPr>
              <a:defRPr sz="1800" b="1"/>
            </a:lvl1pPr>
          </a:lstStyle>
          <a:p>
            <a:r>
              <a:rPr lang="ru-RU" dirty="0"/>
              <a:t>Коммутаторы и коммутационное</a:t>
            </a:r>
            <a:br>
              <a:rPr lang="ru-RU" dirty="0"/>
            </a:br>
            <a:r>
              <a:rPr lang="ru-RU" dirty="0"/>
              <a:t>оборудование</a:t>
            </a:r>
          </a:p>
        </p:txBody>
      </p:sp>
    </p:spTree>
    <p:extLst>
      <p:ext uri="{BB962C8B-B14F-4D97-AF65-F5344CB8AC3E}">
        <p14:creationId xmlns:p14="http://schemas.microsoft.com/office/powerpoint/2010/main" val="169071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График">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D53A96FF-56DA-479A-9C02-40ED00303D5E}"/>
              </a:ext>
            </a:extLst>
          </p:cNvPr>
          <p:cNvGrpSpPr/>
          <p:nvPr userDrawn="1"/>
        </p:nvGrpSpPr>
        <p:grpSpPr>
          <a:xfrm>
            <a:off x="-8896" y="4337756"/>
            <a:ext cx="9159246" cy="823531"/>
            <a:chOff x="-8896" y="4337756"/>
            <a:chExt cx="9159246" cy="823531"/>
          </a:xfrm>
        </p:grpSpPr>
        <p:grpSp>
          <p:nvGrpSpPr>
            <p:cNvPr id="4" name="Рисунок 25">
              <a:extLst>
                <a:ext uri="{FF2B5EF4-FFF2-40B4-BE49-F238E27FC236}">
                  <a16:creationId xmlns:a16="http://schemas.microsoft.com/office/drawing/2014/main" id="{D2DB0053-E4CF-4656-91B0-02CF756691A4}"/>
                </a:ext>
              </a:extLst>
            </p:cNvPr>
            <p:cNvGrpSpPr/>
            <p:nvPr/>
          </p:nvGrpSpPr>
          <p:grpSpPr>
            <a:xfrm>
              <a:off x="2834066" y="4866242"/>
              <a:ext cx="196986" cy="209410"/>
              <a:chOff x="2834066" y="4866242"/>
              <a:chExt cx="196986" cy="209410"/>
            </a:xfrm>
            <a:solidFill>
              <a:srgbClr val="4CAE50"/>
            </a:solidFill>
          </p:grpSpPr>
          <p:sp>
            <p:nvSpPr>
              <p:cNvPr id="28" name="Полилиния: фигура 27">
                <a:extLst>
                  <a:ext uri="{FF2B5EF4-FFF2-40B4-BE49-F238E27FC236}">
                    <a16:creationId xmlns:a16="http://schemas.microsoft.com/office/drawing/2014/main" id="{4D195D9F-8929-4F99-A8B9-E09585830ACE}"/>
                  </a:ext>
                </a:extLst>
              </p:cNvPr>
              <p:cNvSpPr/>
              <p:nvPr/>
            </p:nvSpPr>
            <p:spPr>
              <a:xfrm>
                <a:off x="2834066" y="4923431"/>
                <a:ext cx="81018" cy="92488"/>
              </a:xfrm>
              <a:custGeom>
                <a:avLst/>
                <a:gdLst>
                  <a:gd name="connsiteX0" fmla="*/ 13980 w 81018"/>
                  <a:gd name="connsiteY0" fmla="*/ 89163 h 92488"/>
                  <a:gd name="connsiteX1" fmla="*/ 76253 w 81018"/>
                  <a:gd name="connsiteY1" fmla="*/ 53578 h 92488"/>
                  <a:gd name="connsiteX2" fmla="*/ 76253 w 81018"/>
                  <a:gd name="connsiteY2" fmla="*/ 37057 h 92488"/>
                  <a:gd name="connsiteX3" fmla="*/ 13980 w 81018"/>
                  <a:gd name="connsiteY3" fmla="*/ 1472 h 92488"/>
                  <a:gd name="connsiteX4" fmla="*/ 0 w 81018"/>
                  <a:gd name="connsiteY4" fmla="*/ 10368 h 92488"/>
                  <a:gd name="connsiteX5" fmla="*/ 0 w 81018"/>
                  <a:gd name="connsiteY5" fmla="*/ 82809 h 92488"/>
                  <a:gd name="connsiteX6" fmla="*/ 13980 w 81018"/>
                  <a:gd name="connsiteY6" fmla="*/ 91705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13980" y="89163"/>
                    </a:moveTo>
                    <a:lnTo>
                      <a:pt x="76253" y="53578"/>
                    </a:lnTo>
                    <a:cubicBezTo>
                      <a:pt x="82607" y="49766"/>
                      <a:pt x="82607" y="40870"/>
                      <a:pt x="76253" y="37057"/>
                    </a:cubicBezTo>
                    <a:lnTo>
                      <a:pt x="13980" y="1472"/>
                    </a:lnTo>
                    <a:cubicBezTo>
                      <a:pt x="7625" y="-2340"/>
                      <a:pt x="0" y="1472"/>
                      <a:pt x="0" y="10368"/>
                    </a:cubicBezTo>
                    <a:lnTo>
                      <a:pt x="0" y="82809"/>
                    </a:lnTo>
                    <a:cubicBezTo>
                      <a:pt x="0" y="90434"/>
                      <a:pt x="7625" y="94247"/>
                      <a:pt x="13980" y="91705"/>
                    </a:cubicBezTo>
                    <a:close/>
                  </a:path>
                </a:pathLst>
              </a:custGeom>
              <a:solidFill>
                <a:srgbClr val="4CAE50"/>
              </a:solidFill>
              <a:ln w="12700"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38960B88-30C3-4D4E-92BA-59C3F7D503C9}"/>
                  </a:ext>
                </a:extLst>
              </p:cNvPr>
              <p:cNvSpPr/>
              <p:nvPr/>
            </p:nvSpPr>
            <p:spPr>
              <a:xfrm>
                <a:off x="2847093" y="4981309"/>
                <a:ext cx="81018" cy="89947"/>
              </a:xfrm>
              <a:custGeom>
                <a:avLst/>
                <a:gdLst>
                  <a:gd name="connsiteX0" fmla="*/ 81019 w 81018"/>
                  <a:gd name="connsiteY0" fmla="*/ 82121 h 89947"/>
                  <a:gd name="connsiteX1" fmla="*/ 81019 w 81018"/>
                  <a:gd name="connsiteY1" fmla="*/ 9680 h 89947"/>
                  <a:gd name="connsiteX2" fmla="*/ 67039 w 81018"/>
                  <a:gd name="connsiteY2" fmla="*/ 784 h 89947"/>
                  <a:gd name="connsiteX3" fmla="*/ 4766 w 81018"/>
                  <a:gd name="connsiteY3" fmla="*/ 36369 h 89947"/>
                  <a:gd name="connsiteX4" fmla="*/ 4766 w 81018"/>
                  <a:gd name="connsiteY4" fmla="*/ 52890 h 89947"/>
                  <a:gd name="connsiteX5" fmla="*/ 67039 w 81018"/>
                  <a:gd name="connsiteY5" fmla="*/ 88475 h 89947"/>
                  <a:gd name="connsiteX6" fmla="*/ 81019 w 81018"/>
                  <a:gd name="connsiteY6" fmla="*/ 79579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81019" y="82121"/>
                    </a:moveTo>
                    <a:lnTo>
                      <a:pt x="81019" y="9680"/>
                    </a:lnTo>
                    <a:cubicBezTo>
                      <a:pt x="81019" y="2055"/>
                      <a:pt x="73394" y="-1758"/>
                      <a:pt x="67039" y="784"/>
                    </a:cubicBezTo>
                    <a:lnTo>
                      <a:pt x="4766" y="36369"/>
                    </a:lnTo>
                    <a:cubicBezTo>
                      <a:pt x="-1589" y="40182"/>
                      <a:pt x="-1589" y="49078"/>
                      <a:pt x="4766" y="52890"/>
                    </a:cubicBezTo>
                    <a:lnTo>
                      <a:pt x="67039" y="88475"/>
                    </a:lnTo>
                    <a:cubicBezTo>
                      <a:pt x="73394" y="92288"/>
                      <a:pt x="81019" y="88475"/>
                      <a:pt x="81019" y="79579"/>
                    </a:cubicBezTo>
                    <a:close/>
                  </a:path>
                </a:pathLst>
              </a:custGeom>
              <a:solidFill>
                <a:srgbClr val="4CAE50">
                  <a:alpha val="80000"/>
                </a:srgbClr>
              </a:solidFill>
              <a:ln w="12700"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F9513F6B-8C7A-483F-A843-E5A08A0A4A25}"/>
                  </a:ext>
                </a:extLst>
              </p:cNvPr>
              <p:cNvSpPr/>
              <p:nvPr/>
            </p:nvSpPr>
            <p:spPr>
              <a:xfrm>
                <a:off x="2937008" y="4983163"/>
                <a:ext cx="81018" cy="92488"/>
              </a:xfrm>
              <a:custGeom>
                <a:avLst/>
                <a:gdLst>
                  <a:gd name="connsiteX0" fmla="*/ 76253 w 81018"/>
                  <a:gd name="connsiteY0" fmla="*/ 37057 h 92488"/>
                  <a:gd name="connsiteX1" fmla="*/ 13980 w 81018"/>
                  <a:gd name="connsiteY1" fmla="*/ 1472 h 92488"/>
                  <a:gd name="connsiteX2" fmla="*/ 0 w 81018"/>
                  <a:gd name="connsiteY2" fmla="*/ 10368 h 92488"/>
                  <a:gd name="connsiteX3" fmla="*/ 0 w 81018"/>
                  <a:gd name="connsiteY3" fmla="*/ 82809 h 92488"/>
                  <a:gd name="connsiteX4" fmla="*/ 13980 w 81018"/>
                  <a:gd name="connsiteY4" fmla="*/ 91705 h 92488"/>
                  <a:gd name="connsiteX5" fmla="*/ 76253 w 81018"/>
                  <a:gd name="connsiteY5" fmla="*/ 56120 h 92488"/>
                  <a:gd name="connsiteX6" fmla="*/ 76253 w 81018"/>
                  <a:gd name="connsiteY6" fmla="*/ 39599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76253" y="37057"/>
                    </a:moveTo>
                    <a:lnTo>
                      <a:pt x="13980" y="1472"/>
                    </a:lnTo>
                    <a:cubicBezTo>
                      <a:pt x="7625" y="-2340"/>
                      <a:pt x="0" y="1472"/>
                      <a:pt x="0" y="10368"/>
                    </a:cubicBezTo>
                    <a:lnTo>
                      <a:pt x="0" y="82809"/>
                    </a:lnTo>
                    <a:cubicBezTo>
                      <a:pt x="0" y="90434"/>
                      <a:pt x="7625" y="94247"/>
                      <a:pt x="13980" y="91705"/>
                    </a:cubicBezTo>
                    <a:lnTo>
                      <a:pt x="76253" y="56120"/>
                    </a:lnTo>
                    <a:cubicBezTo>
                      <a:pt x="82607" y="52307"/>
                      <a:pt x="82607" y="43411"/>
                      <a:pt x="76253" y="39599"/>
                    </a:cubicBezTo>
                    <a:close/>
                  </a:path>
                </a:pathLst>
              </a:custGeom>
              <a:solidFill>
                <a:srgbClr val="4CAE50">
                  <a:alpha val="60000"/>
                </a:srgbClr>
              </a:solidFill>
              <a:ln w="12700"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4A81DC81-9FCD-4542-8BF6-F0591518003E}"/>
                  </a:ext>
                </a:extLst>
              </p:cNvPr>
              <p:cNvSpPr/>
              <p:nvPr/>
            </p:nvSpPr>
            <p:spPr>
              <a:xfrm>
                <a:off x="2950034" y="4921577"/>
                <a:ext cx="81018" cy="92488"/>
              </a:xfrm>
              <a:custGeom>
                <a:avLst/>
                <a:gdLst>
                  <a:gd name="connsiteX0" fmla="*/ 67039 w 81018"/>
                  <a:gd name="connsiteY0" fmla="*/ 3326 h 92488"/>
                  <a:gd name="connsiteX1" fmla="*/ 4766 w 81018"/>
                  <a:gd name="connsiteY1" fmla="*/ 38911 h 92488"/>
                  <a:gd name="connsiteX2" fmla="*/ 4766 w 81018"/>
                  <a:gd name="connsiteY2" fmla="*/ 55432 h 92488"/>
                  <a:gd name="connsiteX3" fmla="*/ 67039 w 81018"/>
                  <a:gd name="connsiteY3" fmla="*/ 91017 h 92488"/>
                  <a:gd name="connsiteX4" fmla="*/ 81019 w 81018"/>
                  <a:gd name="connsiteY4" fmla="*/ 82121 h 92488"/>
                  <a:gd name="connsiteX5" fmla="*/ 81019 w 81018"/>
                  <a:gd name="connsiteY5" fmla="*/ 9680 h 92488"/>
                  <a:gd name="connsiteX6" fmla="*/ 67039 w 81018"/>
                  <a:gd name="connsiteY6" fmla="*/ 784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67039" y="3326"/>
                    </a:moveTo>
                    <a:lnTo>
                      <a:pt x="4766" y="38911"/>
                    </a:lnTo>
                    <a:cubicBezTo>
                      <a:pt x="-1589" y="42723"/>
                      <a:pt x="-1589" y="51619"/>
                      <a:pt x="4766" y="55432"/>
                    </a:cubicBezTo>
                    <a:lnTo>
                      <a:pt x="67039" y="91017"/>
                    </a:lnTo>
                    <a:cubicBezTo>
                      <a:pt x="73393" y="94829"/>
                      <a:pt x="81019" y="91017"/>
                      <a:pt x="81019" y="82121"/>
                    </a:cubicBezTo>
                    <a:lnTo>
                      <a:pt x="81019" y="9680"/>
                    </a:lnTo>
                    <a:cubicBezTo>
                      <a:pt x="81019" y="2055"/>
                      <a:pt x="73393" y="-1758"/>
                      <a:pt x="67039" y="784"/>
                    </a:cubicBezTo>
                    <a:close/>
                  </a:path>
                </a:pathLst>
              </a:custGeom>
              <a:solidFill>
                <a:srgbClr val="4CAE50">
                  <a:alpha val="40000"/>
                </a:srgbClr>
              </a:solidFill>
              <a:ln w="12700"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ADA92D39-A3CC-4940-AE74-07123A6E9F98}"/>
                  </a:ext>
                </a:extLst>
              </p:cNvPr>
              <p:cNvSpPr/>
              <p:nvPr/>
            </p:nvSpPr>
            <p:spPr>
              <a:xfrm>
                <a:off x="2937008" y="4866242"/>
                <a:ext cx="81018" cy="89947"/>
              </a:xfrm>
              <a:custGeom>
                <a:avLst/>
                <a:gdLst>
                  <a:gd name="connsiteX0" fmla="*/ 0 w 81018"/>
                  <a:gd name="connsiteY0" fmla="*/ 7827 h 89947"/>
                  <a:gd name="connsiteX1" fmla="*/ 0 w 81018"/>
                  <a:gd name="connsiteY1" fmla="*/ 80267 h 89947"/>
                  <a:gd name="connsiteX2" fmla="*/ 13980 w 81018"/>
                  <a:gd name="connsiteY2" fmla="*/ 89163 h 89947"/>
                  <a:gd name="connsiteX3" fmla="*/ 76253 w 81018"/>
                  <a:gd name="connsiteY3" fmla="*/ 53578 h 89947"/>
                  <a:gd name="connsiteX4" fmla="*/ 76253 w 81018"/>
                  <a:gd name="connsiteY4" fmla="*/ 37057 h 89947"/>
                  <a:gd name="connsiteX5" fmla="*/ 13980 w 81018"/>
                  <a:gd name="connsiteY5" fmla="*/ 1472 h 89947"/>
                  <a:gd name="connsiteX6" fmla="*/ 0 w 81018"/>
                  <a:gd name="connsiteY6" fmla="*/ 10368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0" y="7827"/>
                    </a:moveTo>
                    <a:lnTo>
                      <a:pt x="0" y="80267"/>
                    </a:lnTo>
                    <a:cubicBezTo>
                      <a:pt x="0" y="87892"/>
                      <a:pt x="7625" y="91705"/>
                      <a:pt x="13980" y="89163"/>
                    </a:cubicBezTo>
                    <a:lnTo>
                      <a:pt x="76253" y="53578"/>
                    </a:lnTo>
                    <a:cubicBezTo>
                      <a:pt x="82607" y="49766"/>
                      <a:pt x="82607" y="40870"/>
                      <a:pt x="76253" y="37057"/>
                    </a:cubicBezTo>
                    <a:lnTo>
                      <a:pt x="13980" y="1472"/>
                    </a:lnTo>
                    <a:cubicBezTo>
                      <a:pt x="7625" y="-2340"/>
                      <a:pt x="0" y="1472"/>
                      <a:pt x="0" y="10368"/>
                    </a:cubicBezTo>
                    <a:close/>
                  </a:path>
                </a:pathLst>
              </a:custGeom>
              <a:solidFill>
                <a:srgbClr val="4CAE50">
                  <a:alpha val="20000"/>
                </a:srgbClr>
              </a:solidFill>
              <a:ln w="12700" cap="flat">
                <a:noFill/>
                <a:prstDash val="solid"/>
                <a:miter/>
              </a:ln>
            </p:spPr>
            <p:txBody>
              <a:bodyPr rtlCol="0" anchor="ctr"/>
              <a:lstStyle/>
              <a:p>
                <a:endParaRPr lang="ru-RU"/>
              </a:p>
            </p:txBody>
          </p:sp>
        </p:grpSp>
        <p:sp>
          <p:nvSpPr>
            <p:cNvPr id="5" name="Рисунок 25">
              <a:extLst>
                <a:ext uri="{FF2B5EF4-FFF2-40B4-BE49-F238E27FC236}">
                  <a16:creationId xmlns:a16="http://schemas.microsoft.com/office/drawing/2014/main" id="{F3ACDE59-BB28-49DC-BC9A-208BA6B4FB69}"/>
                </a:ext>
              </a:extLst>
            </p:cNvPr>
            <p:cNvSpPr/>
            <p:nvPr/>
          </p:nvSpPr>
          <p:spPr>
            <a:xfrm>
              <a:off x="-8896" y="4337756"/>
              <a:ext cx="9159246" cy="695172"/>
            </a:xfrm>
            <a:custGeom>
              <a:avLst/>
              <a:gdLst>
                <a:gd name="connsiteX0" fmla="*/ 9159246 w 9159246"/>
                <a:gd name="connsiteY0" fmla="*/ 0 h 695172"/>
                <a:gd name="connsiteX1" fmla="*/ 7927762 w 9159246"/>
                <a:gd name="connsiteY1" fmla="*/ 0 h 695172"/>
                <a:gd name="connsiteX2" fmla="*/ 7416868 w 9159246"/>
                <a:gd name="connsiteY2" fmla="*/ 510895 h 695172"/>
                <a:gd name="connsiteX3" fmla="*/ 5485127 w 9159246"/>
                <a:gd name="connsiteY3" fmla="*/ 510895 h 695172"/>
                <a:gd name="connsiteX4" fmla="*/ 5364393 w 9159246"/>
                <a:gd name="connsiteY4" fmla="*/ 632899 h 695172"/>
                <a:gd name="connsiteX5" fmla="*/ 3914316 w 9159246"/>
                <a:gd name="connsiteY5" fmla="*/ 632899 h 695172"/>
                <a:gd name="connsiteX6" fmla="*/ 3581346 w 9159246"/>
                <a:gd name="connsiteY6" fmla="*/ 298657 h 695172"/>
                <a:gd name="connsiteX7" fmla="*/ 2405780 w 9159246"/>
                <a:gd name="connsiteY7" fmla="*/ 298657 h 695172"/>
                <a:gd name="connsiteX8" fmla="*/ 2010535 w 9159246"/>
                <a:gd name="connsiteY8" fmla="*/ 695173 h 695172"/>
                <a:gd name="connsiteX9" fmla="*/ 184278 w 9159246"/>
                <a:gd name="connsiteY9" fmla="*/ 695173 h 695172"/>
                <a:gd name="connsiteX10" fmla="*/ 0 w 9159246"/>
                <a:gd name="connsiteY10" fmla="*/ 510895 h 6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9246" h="695172">
                  <a:moveTo>
                    <a:pt x="9159246" y="0"/>
                  </a:moveTo>
                  <a:lnTo>
                    <a:pt x="7927762" y="0"/>
                  </a:lnTo>
                  <a:lnTo>
                    <a:pt x="7416868" y="510895"/>
                  </a:lnTo>
                  <a:lnTo>
                    <a:pt x="5485127" y="510895"/>
                  </a:lnTo>
                  <a:lnTo>
                    <a:pt x="5364393" y="632899"/>
                  </a:lnTo>
                  <a:lnTo>
                    <a:pt x="3914316" y="632899"/>
                  </a:lnTo>
                  <a:lnTo>
                    <a:pt x="3581346" y="298657"/>
                  </a:lnTo>
                  <a:lnTo>
                    <a:pt x="2405780" y="298657"/>
                  </a:lnTo>
                  <a:lnTo>
                    <a:pt x="2010535" y="695173"/>
                  </a:lnTo>
                  <a:lnTo>
                    <a:pt x="184278" y="695173"/>
                  </a:lnTo>
                  <a:lnTo>
                    <a:pt x="0" y="510895"/>
                  </a:lnTo>
                </a:path>
              </a:pathLst>
            </a:custGeom>
            <a:noFill/>
            <a:ln w="6350" cap="flat">
              <a:solidFill>
                <a:srgbClr val="4BAF50"/>
              </a:solidFill>
              <a:prstDash val="solid"/>
              <a:miter/>
            </a:ln>
          </p:spPr>
          <p:txBody>
            <a:bodyPr rtlCol="0" anchor="ctr"/>
            <a:lstStyle/>
            <a:p>
              <a:endParaRPr lang="ru-RU" dirty="0"/>
            </a:p>
          </p:txBody>
        </p:sp>
        <p:sp>
          <p:nvSpPr>
            <p:cNvPr id="6" name="Рисунок 25">
              <a:extLst>
                <a:ext uri="{FF2B5EF4-FFF2-40B4-BE49-F238E27FC236}">
                  <a16:creationId xmlns:a16="http://schemas.microsoft.com/office/drawing/2014/main" id="{3E672183-85C1-4E37-8457-DDC5D7D76B63}"/>
                </a:ext>
              </a:extLst>
            </p:cNvPr>
            <p:cNvSpPr/>
            <p:nvPr/>
          </p:nvSpPr>
          <p:spPr>
            <a:xfrm>
              <a:off x="2068995" y="4776210"/>
              <a:ext cx="6076086" cy="385077"/>
            </a:xfrm>
            <a:custGeom>
              <a:avLst/>
              <a:gdLst>
                <a:gd name="connsiteX0" fmla="*/ 6076087 w 6076086"/>
                <a:gd name="connsiteY0" fmla="*/ 373639 h 385077"/>
                <a:gd name="connsiteX1" fmla="*/ 5876558 w 6076086"/>
                <a:gd name="connsiteY1" fmla="*/ 174111 h 385077"/>
                <a:gd name="connsiteX2" fmla="*/ 4493839 w 6076086"/>
                <a:gd name="connsiteY2" fmla="*/ 174111 h 385077"/>
                <a:gd name="connsiteX3" fmla="*/ 4376918 w 6076086"/>
                <a:gd name="connsiteY3" fmla="*/ 291032 h 385077"/>
                <a:gd name="connsiteX4" fmla="*/ 1405595 w 6076086"/>
                <a:gd name="connsiteY4" fmla="*/ 291032 h 385077"/>
                <a:gd name="connsiteX5" fmla="*/ 1114563 w 6076086"/>
                <a:gd name="connsiteY5" fmla="*/ 0 h 385077"/>
                <a:gd name="connsiteX6" fmla="*/ 636712 w 6076086"/>
                <a:gd name="connsiteY6" fmla="*/ 0 h 385077"/>
                <a:gd name="connsiteX7" fmla="*/ 420662 w 6076086"/>
                <a:gd name="connsiteY7" fmla="*/ 216050 h 385077"/>
                <a:gd name="connsiteX8" fmla="*/ 170298 w 6076086"/>
                <a:gd name="connsiteY8" fmla="*/ 216050 h 385077"/>
                <a:gd name="connsiteX9" fmla="*/ 0 w 6076086"/>
                <a:gd name="connsiteY9" fmla="*/ 385077 h 38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6086" h="385077">
                  <a:moveTo>
                    <a:pt x="6076087" y="373639"/>
                  </a:moveTo>
                  <a:lnTo>
                    <a:pt x="5876558" y="174111"/>
                  </a:lnTo>
                  <a:lnTo>
                    <a:pt x="4493839" y="174111"/>
                  </a:lnTo>
                  <a:lnTo>
                    <a:pt x="4376918" y="291032"/>
                  </a:lnTo>
                  <a:lnTo>
                    <a:pt x="1405595" y="291032"/>
                  </a:lnTo>
                  <a:lnTo>
                    <a:pt x="1114563" y="0"/>
                  </a:lnTo>
                  <a:lnTo>
                    <a:pt x="636712" y="0"/>
                  </a:lnTo>
                  <a:lnTo>
                    <a:pt x="420662" y="216050"/>
                  </a:lnTo>
                  <a:lnTo>
                    <a:pt x="170298" y="216050"/>
                  </a:lnTo>
                  <a:lnTo>
                    <a:pt x="0" y="385077"/>
                  </a:lnTo>
                </a:path>
              </a:pathLst>
            </a:custGeom>
            <a:noFill/>
            <a:ln w="2540" cap="flat">
              <a:solidFill>
                <a:schemeClr val="accent6"/>
              </a:solidFill>
              <a:prstDash val="solid"/>
              <a:miter/>
            </a:ln>
          </p:spPr>
          <p:txBody>
            <a:bodyPr rtlCol="0" anchor="ctr"/>
            <a:lstStyle/>
            <a:p>
              <a:endParaRPr lang="ru-RU" dirty="0"/>
            </a:p>
          </p:txBody>
        </p:sp>
        <p:sp>
          <p:nvSpPr>
            <p:cNvPr id="7" name="Рисунок 25">
              <a:extLst>
                <a:ext uri="{FF2B5EF4-FFF2-40B4-BE49-F238E27FC236}">
                  <a16:creationId xmlns:a16="http://schemas.microsoft.com/office/drawing/2014/main" id="{869DCD89-697B-4D09-A402-2AA383337F47}"/>
                </a:ext>
              </a:extLst>
            </p:cNvPr>
            <p:cNvSpPr/>
            <p:nvPr/>
          </p:nvSpPr>
          <p:spPr>
            <a:xfrm>
              <a:off x="6342971" y="4646580"/>
              <a:ext cx="1267069" cy="202070"/>
            </a:xfrm>
            <a:custGeom>
              <a:avLst/>
              <a:gdLst>
                <a:gd name="connsiteX0" fmla="*/ 1267069 w 1267069"/>
                <a:gd name="connsiteY0" fmla="*/ 0 h 202070"/>
                <a:gd name="connsiteX1" fmla="*/ 1199713 w 1267069"/>
                <a:gd name="connsiteY1" fmla="*/ 0 h 202070"/>
                <a:gd name="connsiteX2" fmla="*/ 1095500 w 1267069"/>
                <a:gd name="connsiteY2" fmla="*/ 105483 h 202070"/>
                <a:gd name="connsiteX3" fmla="*/ 864199 w 1267069"/>
                <a:gd name="connsiteY3" fmla="*/ 105483 h 202070"/>
                <a:gd name="connsiteX4" fmla="*/ 804469 w 1267069"/>
                <a:gd name="connsiteY4" fmla="*/ 163944 h 202070"/>
                <a:gd name="connsiteX5" fmla="*/ 38126 w 1267069"/>
                <a:gd name="connsiteY5" fmla="*/ 163944 h 202070"/>
                <a:gd name="connsiteX6" fmla="*/ 0 w 1267069"/>
                <a:gd name="connsiteY6" fmla="*/ 202070 h 202070"/>
                <a:gd name="connsiteX7" fmla="*/ 1064999 w 1267069"/>
                <a:gd name="connsiteY7" fmla="*/ 202070 h 202070"/>
                <a:gd name="connsiteX8" fmla="*/ 1267069 w 1267069"/>
                <a:gd name="connsiteY8" fmla="*/ 0 h 20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069" h="202070">
                  <a:moveTo>
                    <a:pt x="1267069" y="0"/>
                  </a:moveTo>
                  <a:lnTo>
                    <a:pt x="1199713" y="0"/>
                  </a:lnTo>
                  <a:lnTo>
                    <a:pt x="1095500" y="105483"/>
                  </a:lnTo>
                  <a:lnTo>
                    <a:pt x="864199" y="105483"/>
                  </a:lnTo>
                  <a:lnTo>
                    <a:pt x="804469" y="163944"/>
                  </a:lnTo>
                  <a:lnTo>
                    <a:pt x="38126" y="163944"/>
                  </a:lnTo>
                  <a:lnTo>
                    <a:pt x="0" y="202070"/>
                  </a:lnTo>
                  <a:lnTo>
                    <a:pt x="1064999" y="202070"/>
                  </a:lnTo>
                  <a:lnTo>
                    <a:pt x="1267069" y="0"/>
                  </a:lnTo>
                  <a:close/>
                </a:path>
              </a:pathLst>
            </a:custGeom>
            <a:solidFill>
              <a:srgbClr val="4BAF50"/>
            </a:solidFill>
            <a:ln w="12700" cap="flat">
              <a:noFill/>
              <a:prstDash val="solid"/>
              <a:miter/>
            </a:ln>
          </p:spPr>
          <p:txBody>
            <a:bodyPr rtlCol="0" anchor="ctr"/>
            <a:lstStyle/>
            <a:p>
              <a:endParaRPr lang="ru-RU"/>
            </a:p>
          </p:txBody>
        </p:sp>
        <p:grpSp>
          <p:nvGrpSpPr>
            <p:cNvPr id="8" name="Рисунок 25">
              <a:extLst>
                <a:ext uri="{FF2B5EF4-FFF2-40B4-BE49-F238E27FC236}">
                  <a16:creationId xmlns:a16="http://schemas.microsoft.com/office/drawing/2014/main" id="{CD7AD052-22A0-4D6A-9349-FDB47A3BEABC}"/>
                </a:ext>
              </a:extLst>
            </p:cNvPr>
            <p:cNvGrpSpPr/>
            <p:nvPr/>
          </p:nvGrpSpPr>
          <p:grpSpPr>
            <a:xfrm>
              <a:off x="3919399" y="4875339"/>
              <a:ext cx="785405" cy="52106"/>
              <a:chOff x="3919399" y="4875339"/>
              <a:chExt cx="785405" cy="52106"/>
            </a:xfrm>
            <a:solidFill>
              <a:srgbClr val="4BAF50"/>
            </a:solidFill>
          </p:grpSpPr>
          <p:sp>
            <p:nvSpPr>
              <p:cNvPr id="19" name="Полилиния: фигура 18">
                <a:extLst>
                  <a:ext uri="{FF2B5EF4-FFF2-40B4-BE49-F238E27FC236}">
                    <a16:creationId xmlns:a16="http://schemas.microsoft.com/office/drawing/2014/main" id="{963497F7-CE18-4101-AD84-8DFB7B0D59CB}"/>
                  </a:ext>
                </a:extLst>
              </p:cNvPr>
              <p:cNvSpPr/>
              <p:nvPr/>
            </p:nvSpPr>
            <p:spPr>
              <a:xfrm>
                <a:off x="3919399"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10000"/>
                </a:srgbClr>
              </a:solidFill>
              <a:ln w="12700" cap="flat">
                <a:noFill/>
                <a:prstDash val="solid"/>
                <a:miter/>
              </a:ln>
            </p:spPr>
            <p:txBody>
              <a:bodyPr rtlCol="0" anchor="ctr"/>
              <a:lstStyle/>
              <a:p>
                <a:endParaRPr lang="ru-RU" dirty="0"/>
              </a:p>
            </p:txBody>
          </p:sp>
          <p:sp>
            <p:nvSpPr>
              <p:cNvPr id="20" name="Полилиния: фигура 19">
                <a:extLst>
                  <a:ext uri="{FF2B5EF4-FFF2-40B4-BE49-F238E27FC236}">
                    <a16:creationId xmlns:a16="http://schemas.microsoft.com/office/drawing/2014/main" id="{CD486056-C6FA-40D6-9C2C-21C84878FA92}"/>
                  </a:ext>
                </a:extLst>
              </p:cNvPr>
              <p:cNvSpPr/>
              <p:nvPr/>
            </p:nvSpPr>
            <p:spPr>
              <a:xfrm>
                <a:off x="4007090" y="4875339"/>
                <a:ext cx="87691" cy="52106"/>
              </a:xfrm>
              <a:custGeom>
                <a:avLst/>
                <a:gdLst>
                  <a:gd name="connsiteX0" fmla="*/ 0 w 87691"/>
                  <a:gd name="connsiteY0" fmla="*/ 0 h 52106"/>
                  <a:gd name="connsiteX1" fmla="*/ 53377 w 87691"/>
                  <a:gd name="connsiteY1" fmla="*/ 52106 h 52106"/>
                  <a:gd name="connsiteX2" fmla="*/ 87691 w 87691"/>
                  <a:gd name="connsiteY2" fmla="*/ 52106 h 52106"/>
                  <a:gd name="connsiteX3" fmla="*/ 34314 w 87691"/>
                  <a:gd name="connsiteY3" fmla="*/ 0 h 52106"/>
                  <a:gd name="connsiteX4" fmla="*/ 0 w 87691"/>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1" h="52106">
                    <a:moveTo>
                      <a:pt x="0" y="0"/>
                    </a:moveTo>
                    <a:lnTo>
                      <a:pt x="53377" y="52106"/>
                    </a:lnTo>
                    <a:lnTo>
                      <a:pt x="87691" y="52106"/>
                    </a:lnTo>
                    <a:lnTo>
                      <a:pt x="34314" y="0"/>
                    </a:lnTo>
                    <a:lnTo>
                      <a:pt x="0" y="0"/>
                    </a:lnTo>
                    <a:close/>
                  </a:path>
                </a:pathLst>
              </a:custGeom>
              <a:solidFill>
                <a:srgbClr val="4BAF50">
                  <a:alpha val="20000"/>
                </a:srgbClr>
              </a:solidFill>
              <a:ln w="12700"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102C216B-D773-4E04-B03D-16388F5F3E81}"/>
                  </a:ext>
                </a:extLst>
              </p:cNvPr>
              <p:cNvSpPr/>
              <p:nvPr/>
            </p:nvSpPr>
            <p:spPr>
              <a:xfrm>
                <a:off x="4094781" y="4875339"/>
                <a:ext cx="86419" cy="52106"/>
              </a:xfrm>
              <a:custGeom>
                <a:avLst/>
                <a:gdLst>
                  <a:gd name="connsiteX0" fmla="*/ 0 w 86419"/>
                  <a:gd name="connsiteY0" fmla="*/ 0 h 52106"/>
                  <a:gd name="connsiteX1" fmla="*/ 52106 w 86419"/>
                  <a:gd name="connsiteY1" fmla="*/ 52106 h 52106"/>
                  <a:gd name="connsiteX2" fmla="*/ 86420 w 86419"/>
                  <a:gd name="connsiteY2" fmla="*/ 52106 h 52106"/>
                  <a:gd name="connsiteX3" fmla="*/ 34314 w 86419"/>
                  <a:gd name="connsiteY3" fmla="*/ 0 h 52106"/>
                  <a:gd name="connsiteX4" fmla="*/ 0 w 86419"/>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19" h="52106">
                    <a:moveTo>
                      <a:pt x="0" y="0"/>
                    </a:moveTo>
                    <a:lnTo>
                      <a:pt x="52106" y="52106"/>
                    </a:lnTo>
                    <a:lnTo>
                      <a:pt x="86420" y="52106"/>
                    </a:lnTo>
                    <a:lnTo>
                      <a:pt x="34314"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C718E622-C831-4BB2-9D29-265D343E0B4A}"/>
                  </a:ext>
                </a:extLst>
              </p:cNvPr>
              <p:cNvSpPr/>
              <p:nvPr/>
            </p:nvSpPr>
            <p:spPr>
              <a:xfrm>
                <a:off x="4181201"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74D4F9B8-CFC0-4DC5-A74F-9A964EC42FC6}"/>
                  </a:ext>
                </a:extLst>
              </p:cNvPr>
              <p:cNvSpPr/>
              <p:nvPr/>
            </p:nvSpPr>
            <p:spPr>
              <a:xfrm>
                <a:off x="4268892"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40000"/>
                </a:srgbClr>
              </a:solidFill>
              <a:ln w="12700"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82EABD99-1700-49BD-BC7B-9E296D1237AD}"/>
                  </a:ext>
                </a:extLst>
              </p:cNvPr>
              <p:cNvSpPr/>
              <p:nvPr/>
            </p:nvSpPr>
            <p:spPr>
              <a:xfrm>
                <a:off x="4356583"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alpha val="50000"/>
                </a:srgbClr>
              </a:solidFill>
              <a:ln w="12700"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F771C422-8E33-451B-86EA-BA183126B4CB}"/>
                  </a:ext>
                </a:extLst>
              </p:cNvPr>
              <p:cNvSpPr/>
              <p:nvPr/>
            </p:nvSpPr>
            <p:spPr>
              <a:xfrm>
                <a:off x="4443003"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60000"/>
                </a:srgbClr>
              </a:solidFill>
              <a:ln w="12700"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23847A59-BEB2-4477-B494-3B1A84D23340}"/>
                  </a:ext>
                </a:extLst>
              </p:cNvPr>
              <p:cNvSpPr/>
              <p:nvPr/>
            </p:nvSpPr>
            <p:spPr>
              <a:xfrm>
                <a:off x="4530694"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80000"/>
                </a:srgbClr>
              </a:solidFill>
              <a:ln w="12700"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EF692023-D003-46F0-9FC4-A7856AB6703A}"/>
                  </a:ext>
                </a:extLst>
              </p:cNvPr>
              <p:cNvSpPr/>
              <p:nvPr/>
            </p:nvSpPr>
            <p:spPr>
              <a:xfrm>
                <a:off x="4618384"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solidFill>
              <a:ln w="12700" cap="flat">
                <a:noFill/>
                <a:prstDash val="solid"/>
                <a:miter/>
              </a:ln>
            </p:spPr>
            <p:txBody>
              <a:bodyPr rtlCol="0" anchor="ctr"/>
              <a:lstStyle/>
              <a:p>
                <a:endParaRPr lang="ru-RU"/>
              </a:p>
            </p:txBody>
          </p:sp>
        </p:grpSp>
        <p:grpSp>
          <p:nvGrpSpPr>
            <p:cNvPr id="9" name="Рисунок 25">
              <a:extLst>
                <a:ext uri="{FF2B5EF4-FFF2-40B4-BE49-F238E27FC236}">
                  <a16:creationId xmlns:a16="http://schemas.microsoft.com/office/drawing/2014/main" id="{1B155CBF-8DCF-4B73-B1AD-662CFF5E50B2}"/>
                </a:ext>
              </a:extLst>
            </p:cNvPr>
            <p:cNvGrpSpPr/>
            <p:nvPr/>
          </p:nvGrpSpPr>
          <p:grpSpPr>
            <a:xfrm>
              <a:off x="7151252" y="5017678"/>
              <a:ext cx="763800" cy="49564"/>
              <a:chOff x="7151252" y="5017678"/>
              <a:chExt cx="763800" cy="49564"/>
            </a:xfrm>
          </p:grpSpPr>
          <p:sp>
            <p:nvSpPr>
              <p:cNvPr id="10" name="Полилиния: фигура 9">
                <a:extLst>
                  <a:ext uri="{FF2B5EF4-FFF2-40B4-BE49-F238E27FC236}">
                    <a16:creationId xmlns:a16="http://schemas.microsoft.com/office/drawing/2014/main" id="{4377659D-D2F9-48D9-A8CC-AADB503602AC}"/>
                  </a:ext>
                </a:extLst>
              </p:cNvPr>
              <p:cNvSpPr/>
              <p:nvPr/>
            </p:nvSpPr>
            <p:spPr>
              <a:xfrm>
                <a:off x="7865488" y="5017678"/>
                <a:ext cx="49564" cy="49564"/>
              </a:xfrm>
              <a:custGeom>
                <a:avLst/>
                <a:gdLst>
                  <a:gd name="connsiteX0" fmla="*/ 0 w 49564"/>
                  <a:gd name="connsiteY0" fmla="*/ 0 h 49564"/>
                  <a:gd name="connsiteX1" fmla="*/ 49564 w 49564"/>
                  <a:gd name="connsiteY1" fmla="*/ 49564 h 49564"/>
                </a:gdLst>
                <a:ahLst/>
                <a:cxnLst>
                  <a:cxn ang="0">
                    <a:pos x="connsiteX0" y="connsiteY0"/>
                  </a:cxn>
                  <a:cxn ang="0">
                    <a:pos x="connsiteX1" y="connsiteY1"/>
                  </a:cxn>
                </a:cxnLst>
                <a:rect l="l" t="t" r="r" b="b"/>
                <a:pathLst>
                  <a:path w="49564" h="49564">
                    <a:moveTo>
                      <a:pt x="0" y="0"/>
                    </a:moveTo>
                    <a:lnTo>
                      <a:pt x="49564" y="49564"/>
                    </a:lnTo>
                  </a:path>
                </a:pathLst>
              </a:custGeom>
              <a:ln w="6350" cap="flat">
                <a:solidFill>
                  <a:srgbClr val="FFFFFF"/>
                </a:solid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E029D3B1-67BD-4EC2-B898-F28A38DCD411}"/>
                  </a:ext>
                </a:extLst>
              </p:cNvPr>
              <p:cNvSpPr/>
              <p:nvPr/>
            </p:nvSpPr>
            <p:spPr>
              <a:xfrm>
                <a:off x="7775255"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4725D220-2BA2-4F1C-8BDF-4BEACCCA4F02}"/>
                  </a:ext>
                </a:extLst>
              </p:cNvPr>
              <p:cNvSpPr/>
              <p:nvPr/>
            </p:nvSpPr>
            <p:spPr>
              <a:xfrm>
                <a:off x="768629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075EB86A-6190-479B-91F2-CCBFB5ED0CA4}"/>
                  </a:ext>
                </a:extLst>
              </p:cNvPr>
              <p:cNvSpPr/>
              <p:nvPr/>
            </p:nvSpPr>
            <p:spPr>
              <a:xfrm>
                <a:off x="759733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0C920A1C-B3CB-4A26-A32F-182495D43349}"/>
                  </a:ext>
                </a:extLst>
              </p:cNvPr>
              <p:cNvSpPr/>
              <p:nvPr/>
            </p:nvSpPr>
            <p:spPr>
              <a:xfrm>
                <a:off x="7508370"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5708F8EE-4AC0-48CB-A26E-8AA9F91976FA}"/>
                  </a:ext>
                </a:extLst>
              </p:cNvPr>
              <p:cNvSpPr/>
              <p:nvPr/>
            </p:nvSpPr>
            <p:spPr>
              <a:xfrm>
                <a:off x="7419408"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504EA535-D142-4014-9B03-F3CA7F543BB9}"/>
                  </a:ext>
                </a:extLst>
              </p:cNvPr>
              <p:cNvSpPr/>
              <p:nvPr/>
            </p:nvSpPr>
            <p:spPr>
              <a:xfrm>
                <a:off x="7330447"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3E7FA95D-E65A-4C26-A475-B50C6C5B75C5}"/>
                  </a:ext>
                </a:extLst>
              </p:cNvPr>
              <p:cNvSpPr/>
              <p:nvPr/>
            </p:nvSpPr>
            <p:spPr>
              <a:xfrm>
                <a:off x="724021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C4594DD2-7A09-4198-BE2B-2F997EB852A5}"/>
                  </a:ext>
                </a:extLst>
              </p:cNvPr>
              <p:cNvSpPr/>
              <p:nvPr/>
            </p:nvSpPr>
            <p:spPr>
              <a:xfrm>
                <a:off x="715125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grpSp>
      </p:grpSp>
      <p:pic>
        <p:nvPicPr>
          <p:cNvPr id="33" name="Рисунок 32">
            <a:extLst>
              <a:ext uri="{FF2B5EF4-FFF2-40B4-BE49-F238E27FC236}">
                <a16:creationId xmlns:a16="http://schemas.microsoft.com/office/drawing/2014/main" id="{D4B9BBE2-173B-45A5-848C-D3D675FAB6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4269" y="4352882"/>
            <a:ext cx="1410715" cy="505479"/>
          </a:xfrm>
          <a:prstGeom prst="rect">
            <a:avLst/>
          </a:prstGeom>
        </p:spPr>
      </p:pic>
      <p:grpSp>
        <p:nvGrpSpPr>
          <p:cNvPr id="34" name="Группа 33">
            <a:extLst>
              <a:ext uri="{FF2B5EF4-FFF2-40B4-BE49-F238E27FC236}">
                <a16:creationId xmlns:a16="http://schemas.microsoft.com/office/drawing/2014/main" id="{8086DC1B-D7CB-49B5-9B75-E4BB245A9C86}"/>
              </a:ext>
            </a:extLst>
          </p:cNvPr>
          <p:cNvGrpSpPr/>
          <p:nvPr userDrawn="1"/>
        </p:nvGrpSpPr>
        <p:grpSpPr>
          <a:xfrm>
            <a:off x="7971979" y="4490262"/>
            <a:ext cx="652223" cy="389889"/>
            <a:chOff x="8043848" y="4490262"/>
            <a:chExt cx="652223" cy="389889"/>
          </a:xfrm>
        </p:grpSpPr>
        <p:sp>
          <p:nvSpPr>
            <p:cNvPr id="35" name="Рисунок 136">
              <a:extLst>
                <a:ext uri="{FF2B5EF4-FFF2-40B4-BE49-F238E27FC236}">
                  <a16:creationId xmlns:a16="http://schemas.microsoft.com/office/drawing/2014/main" id="{DA7BC52B-1539-48EF-BBFB-344BFADE5D75}"/>
                </a:ext>
              </a:extLst>
            </p:cNvPr>
            <p:cNvSpPr/>
            <p:nvPr/>
          </p:nvSpPr>
          <p:spPr>
            <a:xfrm>
              <a:off x="804384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6" name="Рисунок 136">
              <a:extLst>
                <a:ext uri="{FF2B5EF4-FFF2-40B4-BE49-F238E27FC236}">
                  <a16:creationId xmlns:a16="http://schemas.microsoft.com/office/drawing/2014/main" id="{64FD6594-88E0-4EF6-8A87-8291F3018D55}"/>
                </a:ext>
              </a:extLst>
            </p:cNvPr>
            <p:cNvSpPr/>
            <p:nvPr/>
          </p:nvSpPr>
          <p:spPr>
            <a:xfrm>
              <a:off x="804384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7" name="Рисунок 136">
              <a:extLst>
                <a:ext uri="{FF2B5EF4-FFF2-40B4-BE49-F238E27FC236}">
                  <a16:creationId xmlns:a16="http://schemas.microsoft.com/office/drawing/2014/main" id="{83FD21D0-F13D-477F-A5AF-75C85B4450DD}"/>
                </a:ext>
              </a:extLst>
            </p:cNvPr>
            <p:cNvSpPr/>
            <p:nvPr/>
          </p:nvSpPr>
          <p:spPr>
            <a:xfrm>
              <a:off x="804384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8" name="Рисунок 136">
              <a:extLst>
                <a:ext uri="{FF2B5EF4-FFF2-40B4-BE49-F238E27FC236}">
                  <a16:creationId xmlns:a16="http://schemas.microsoft.com/office/drawing/2014/main" id="{0B55DBCA-A8FF-48EF-9775-CF939B32895D}"/>
                </a:ext>
              </a:extLst>
            </p:cNvPr>
            <p:cNvSpPr/>
            <p:nvPr/>
          </p:nvSpPr>
          <p:spPr>
            <a:xfrm>
              <a:off x="804384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9" name="Рисунок 136">
              <a:extLst>
                <a:ext uri="{FF2B5EF4-FFF2-40B4-BE49-F238E27FC236}">
                  <a16:creationId xmlns:a16="http://schemas.microsoft.com/office/drawing/2014/main" id="{57F7BB51-8E73-4BF0-87D6-48E631F89285}"/>
                </a:ext>
              </a:extLst>
            </p:cNvPr>
            <p:cNvSpPr/>
            <p:nvPr/>
          </p:nvSpPr>
          <p:spPr>
            <a:xfrm>
              <a:off x="804384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0" name="Рисунок 136">
              <a:extLst>
                <a:ext uri="{FF2B5EF4-FFF2-40B4-BE49-F238E27FC236}">
                  <a16:creationId xmlns:a16="http://schemas.microsoft.com/office/drawing/2014/main" id="{454A24A1-CDD2-4BA0-89A8-5CFB66B9330C}"/>
                </a:ext>
              </a:extLst>
            </p:cNvPr>
            <p:cNvSpPr/>
            <p:nvPr/>
          </p:nvSpPr>
          <p:spPr>
            <a:xfrm>
              <a:off x="804384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1" name="Рисунок 136">
              <a:extLst>
                <a:ext uri="{FF2B5EF4-FFF2-40B4-BE49-F238E27FC236}">
                  <a16:creationId xmlns:a16="http://schemas.microsoft.com/office/drawing/2014/main" id="{7FBB65AB-BACF-4F49-9691-3F43E161FC8C}"/>
                </a:ext>
              </a:extLst>
            </p:cNvPr>
            <p:cNvSpPr/>
            <p:nvPr/>
          </p:nvSpPr>
          <p:spPr>
            <a:xfrm>
              <a:off x="804384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2" name="Рисунок 136">
              <a:extLst>
                <a:ext uri="{FF2B5EF4-FFF2-40B4-BE49-F238E27FC236}">
                  <a16:creationId xmlns:a16="http://schemas.microsoft.com/office/drawing/2014/main" id="{F46A4398-E3EC-4F97-BC06-73C57EA56D66}"/>
                </a:ext>
              </a:extLst>
            </p:cNvPr>
            <p:cNvSpPr/>
            <p:nvPr/>
          </p:nvSpPr>
          <p:spPr>
            <a:xfrm>
              <a:off x="807032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3" name="Рисунок 136">
              <a:extLst>
                <a:ext uri="{FF2B5EF4-FFF2-40B4-BE49-F238E27FC236}">
                  <a16:creationId xmlns:a16="http://schemas.microsoft.com/office/drawing/2014/main" id="{188D2217-1856-4E44-B382-8C48E32E27BC}"/>
                </a:ext>
              </a:extLst>
            </p:cNvPr>
            <p:cNvSpPr/>
            <p:nvPr/>
          </p:nvSpPr>
          <p:spPr>
            <a:xfrm>
              <a:off x="807032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4" name="Рисунок 136">
              <a:extLst>
                <a:ext uri="{FF2B5EF4-FFF2-40B4-BE49-F238E27FC236}">
                  <a16:creationId xmlns:a16="http://schemas.microsoft.com/office/drawing/2014/main" id="{B1A1051A-945E-4839-AA75-6255668DA049}"/>
                </a:ext>
              </a:extLst>
            </p:cNvPr>
            <p:cNvSpPr/>
            <p:nvPr/>
          </p:nvSpPr>
          <p:spPr>
            <a:xfrm>
              <a:off x="807032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5" name="Рисунок 136">
              <a:extLst>
                <a:ext uri="{FF2B5EF4-FFF2-40B4-BE49-F238E27FC236}">
                  <a16:creationId xmlns:a16="http://schemas.microsoft.com/office/drawing/2014/main" id="{4653DDE2-EB56-4053-AF0A-BEE84865982B}"/>
                </a:ext>
              </a:extLst>
            </p:cNvPr>
            <p:cNvSpPr/>
            <p:nvPr/>
          </p:nvSpPr>
          <p:spPr>
            <a:xfrm>
              <a:off x="807032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6" name="Рисунок 136">
              <a:extLst>
                <a:ext uri="{FF2B5EF4-FFF2-40B4-BE49-F238E27FC236}">
                  <a16:creationId xmlns:a16="http://schemas.microsoft.com/office/drawing/2014/main" id="{FF2F03CB-2F03-4FC9-AE67-58E0F6393128}"/>
                </a:ext>
              </a:extLst>
            </p:cNvPr>
            <p:cNvSpPr/>
            <p:nvPr/>
          </p:nvSpPr>
          <p:spPr>
            <a:xfrm>
              <a:off x="807032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7" name="Рисунок 136">
              <a:extLst>
                <a:ext uri="{FF2B5EF4-FFF2-40B4-BE49-F238E27FC236}">
                  <a16:creationId xmlns:a16="http://schemas.microsoft.com/office/drawing/2014/main" id="{A5A80616-5129-4F04-86F3-F135A1600D42}"/>
                </a:ext>
              </a:extLst>
            </p:cNvPr>
            <p:cNvSpPr/>
            <p:nvPr/>
          </p:nvSpPr>
          <p:spPr>
            <a:xfrm>
              <a:off x="807032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8" name="Рисунок 136">
              <a:extLst>
                <a:ext uri="{FF2B5EF4-FFF2-40B4-BE49-F238E27FC236}">
                  <a16:creationId xmlns:a16="http://schemas.microsoft.com/office/drawing/2014/main" id="{DB3C12CA-8F4A-4380-A9D5-F931A18AA1CB}"/>
                </a:ext>
              </a:extLst>
            </p:cNvPr>
            <p:cNvSpPr/>
            <p:nvPr/>
          </p:nvSpPr>
          <p:spPr>
            <a:xfrm>
              <a:off x="807032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9" name="Рисунок 136">
              <a:extLst>
                <a:ext uri="{FF2B5EF4-FFF2-40B4-BE49-F238E27FC236}">
                  <a16:creationId xmlns:a16="http://schemas.microsoft.com/office/drawing/2014/main" id="{C70AA82A-E6C0-44BC-9D9B-F3D719168AD1}"/>
                </a:ext>
              </a:extLst>
            </p:cNvPr>
            <p:cNvSpPr/>
            <p:nvPr/>
          </p:nvSpPr>
          <p:spPr>
            <a:xfrm>
              <a:off x="809679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0" name="Рисунок 136">
              <a:extLst>
                <a:ext uri="{FF2B5EF4-FFF2-40B4-BE49-F238E27FC236}">
                  <a16:creationId xmlns:a16="http://schemas.microsoft.com/office/drawing/2014/main" id="{A6CC568B-6127-418D-932A-E5A3F47EA62C}"/>
                </a:ext>
              </a:extLst>
            </p:cNvPr>
            <p:cNvSpPr/>
            <p:nvPr/>
          </p:nvSpPr>
          <p:spPr>
            <a:xfrm>
              <a:off x="809679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1" name="Рисунок 136">
              <a:extLst>
                <a:ext uri="{FF2B5EF4-FFF2-40B4-BE49-F238E27FC236}">
                  <a16:creationId xmlns:a16="http://schemas.microsoft.com/office/drawing/2014/main" id="{5566C016-65F8-40C7-95D6-BEF3738E9E00}"/>
                </a:ext>
              </a:extLst>
            </p:cNvPr>
            <p:cNvSpPr/>
            <p:nvPr/>
          </p:nvSpPr>
          <p:spPr>
            <a:xfrm>
              <a:off x="81232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2" name="Рисунок 136">
              <a:extLst>
                <a:ext uri="{FF2B5EF4-FFF2-40B4-BE49-F238E27FC236}">
                  <a16:creationId xmlns:a16="http://schemas.microsoft.com/office/drawing/2014/main" id="{ED3AE16B-B8DA-46C3-A5F1-575E793EBFDC}"/>
                </a:ext>
              </a:extLst>
            </p:cNvPr>
            <p:cNvSpPr/>
            <p:nvPr/>
          </p:nvSpPr>
          <p:spPr>
            <a:xfrm>
              <a:off x="812327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3" name="Рисунок 136">
              <a:extLst>
                <a:ext uri="{FF2B5EF4-FFF2-40B4-BE49-F238E27FC236}">
                  <a16:creationId xmlns:a16="http://schemas.microsoft.com/office/drawing/2014/main" id="{0313F5CD-1580-466E-9105-6D25BD084558}"/>
                </a:ext>
              </a:extLst>
            </p:cNvPr>
            <p:cNvSpPr/>
            <p:nvPr/>
          </p:nvSpPr>
          <p:spPr>
            <a:xfrm>
              <a:off x="81497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4" name="Рисунок 136">
              <a:extLst>
                <a:ext uri="{FF2B5EF4-FFF2-40B4-BE49-F238E27FC236}">
                  <a16:creationId xmlns:a16="http://schemas.microsoft.com/office/drawing/2014/main" id="{0A6AF06B-67AE-4471-8EDF-D7613F111897}"/>
                </a:ext>
              </a:extLst>
            </p:cNvPr>
            <p:cNvSpPr/>
            <p:nvPr/>
          </p:nvSpPr>
          <p:spPr>
            <a:xfrm>
              <a:off x="81497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5" name="Рисунок 136">
              <a:extLst>
                <a:ext uri="{FF2B5EF4-FFF2-40B4-BE49-F238E27FC236}">
                  <a16:creationId xmlns:a16="http://schemas.microsoft.com/office/drawing/2014/main" id="{BE65D570-7E48-4A49-9013-A5B0DB5F420C}"/>
                </a:ext>
              </a:extLst>
            </p:cNvPr>
            <p:cNvSpPr/>
            <p:nvPr/>
          </p:nvSpPr>
          <p:spPr>
            <a:xfrm>
              <a:off x="81750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6" name="Рисунок 136">
              <a:extLst>
                <a:ext uri="{FF2B5EF4-FFF2-40B4-BE49-F238E27FC236}">
                  <a16:creationId xmlns:a16="http://schemas.microsoft.com/office/drawing/2014/main" id="{674266AA-ECA2-4C21-97B9-B458328C8DE4}"/>
                </a:ext>
              </a:extLst>
            </p:cNvPr>
            <p:cNvSpPr/>
            <p:nvPr/>
          </p:nvSpPr>
          <p:spPr>
            <a:xfrm>
              <a:off x="81750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7" name="Рисунок 136">
              <a:extLst>
                <a:ext uri="{FF2B5EF4-FFF2-40B4-BE49-F238E27FC236}">
                  <a16:creationId xmlns:a16="http://schemas.microsoft.com/office/drawing/2014/main" id="{9CA365B0-9609-485B-9300-1AB735BD4808}"/>
                </a:ext>
              </a:extLst>
            </p:cNvPr>
            <p:cNvSpPr/>
            <p:nvPr/>
          </p:nvSpPr>
          <p:spPr>
            <a:xfrm>
              <a:off x="81750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8" name="Рисунок 136">
              <a:extLst>
                <a:ext uri="{FF2B5EF4-FFF2-40B4-BE49-F238E27FC236}">
                  <a16:creationId xmlns:a16="http://schemas.microsoft.com/office/drawing/2014/main" id="{3A779838-0EAF-43D7-86DF-55D0636B639B}"/>
                </a:ext>
              </a:extLst>
            </p:cNvPr>
            <p:cNvSpPr/>
            <p:nvPr/>
          </p:nvSpPr>
          <p:spPr>
            <a:xfrm>
              <a:off x="81750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9" name="Рисунок 136">
              <a:extLst>
                <a:ext uri="{FF2B5EF4-FFF2-40B4-BE49-F238E27FC236}">
                  <a16:creationId xmlns:a16="http://schemas.microsoft.com/office/drawing/2014/main" id="{BCBCA169-1D73-44E5-856E-B672DF547DB8}"/>
                </a:ext>
              </a:extLst>
            </p:cNvPr>
            <p:cNvSpPr/>
            <p:nvPr/>
          </p:nvSpPr>
          <p:spPr>
            <a:xfrm>
              <a:off x="81750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0" name="Рисунок 136">
              <a:extLst>
                <a:ext uri="{FF2B5EF4-FFF2-40B4-BE49-F238E27FC236}">
                  <a16:creationId xmlns:a16="http://schemas.microsoft.com/office/drawing/2014/main" id="{DA7C3E2D-03BC-4F92-894A-6FB302DC060D}"/>
                </a:ext>
              </a:extLst>
            </p:cNvPr>
            <p:cNvSpPr/>
            <p:nvPr/>
          </p:nvSpPr>
          <p:spPr>
            <a:xfrm>
              <a:off x="81750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1" name="Рисунок 136">
              <a:extLst>
                <a:ext uri="{FF2B5EF4-FFF2-40B4-BE49-F238E27FC236}">
                  <a16:creationId xmlns:a16="http://schemas.microsoft.com/office/drawing/2014/main" id="{8C533E19-4636-4328-A933-5DD6D9B98B79}"/>
                </a:ext>
              </a:extLst>
            </p:cNvPr>
            <p:cNvSpPr/>
            <p:nvPr/>
          </p:nvSpPr>
          <p:spPr>
            <a:xfrm>
              <a:off x="817501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2" name="Рисунок 136">
              <a:extLst>
                <a:ext uri="{FF2B5EF4-FFF2-40B4-BE49-F238E27FC236}">
                  <a16:creationId xmlns:a16="http://schemas.microsoft.com/office/drawing/2014/main" id="{59D88B7A-ABEC-4F06-985A-28167C57F621}"/>
                </a:ext>
              </a:extLst>
            </p:cNvPr>
            <p:cNvSpPr/>
            <p:nvPr/>
          </p:nvSpPr>
          <p:spPr>
            <a:xfrm>
              <a:off x="820148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3" name="Рисунок 136">
              <a:extLst>
                <a:ext uri="{FF2B5EF4-FFF2-40B4-BE49-F238E27FC236}">
                  <a16:creationId xmlns:a16="http://schemas.microsoft.com/office/drawing/2014/main" id="{758D4564-0078-4248-B231-788BE3FD3440}"/>
                </a:ext>
              </a:extLst>
            </p:cNvPr>
            <p:cNvSpPr/>
            <p:nvPr/>
          </p:nvSpPr>
          <p:spPr>
            <a:xfrm>
              <a:off x="820148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4" name="Рисунок 136">
              <a:extLst>
                <a:ext uri="{FF2B5EF4-FFF2-40B4-BE49-F238E27FC236}">
                  <a16:creationId xmlns:a16="http://schemas.microsoft.com/office/drawing/2014/main" id="{3596B895-5D83-4D59-9990-EC2FCDB9B396}"/>
                </a:ext>
              </a:extLst>
            </p:cNvPr>
            <p:cNvSpPr/>
            <p:nvPr/>
          </p:nvSpPr>
          <p:spPr>
            <a:xfrm>
              <a:off x="820148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5" name="Рисунок 136">
              <a:extLst>
                <a:ext uri="{FF2B5EF4-FFF2-40B4-BE49-F238E27FC236}">
                  <a16:creationId xmlns:a16="http://schemas.microsoft.com/office/drawing/2014/main" id="{0E2E0B0F-767F-4EA6-B88E-117C02B2ADBA}"/>
                </a:ext>
              </a:extLst>
            </p:cNvPr>
            <p:cNvSpPr/>
            <p:nvPr/>
          </p:nvSpPr>
          <p:spPr>
            <a:xfrm>
              <a:off x="820148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6" name="Рисунок 136">
              <a:extLst>
                <a:ext uri="{FF2B5EF4-FFF2-40B4-BE49-F238E27FC236}">
                  <a16:creationId xmlns:a16="http://schemas.microsoft.com/office/drawing/2014/main" id="{BE276A7E-9496-4BC2-8E11-BC1925299D95}"/>
                </a:ext>
              </a:extLst>
            </p:cNvPr>
            <p:cNvSpPr/>
            <p:nvPr/>
          </p:nvSpPr>
          <p:spPr>
            <a:xfrm>
              <a:off x="820148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7" name="Рисунок 136">
              <a:extLst>
                <a:ext uri="{FF2B5EF4-FFF2-40B4-BE49-F238E27FC236}">
                  <a16:creationId xmlns:a16="http://schemas.microsoft.com/office/drawing/2014/main" id="{65F33983-9714-4220-B048-868B03C9C654}"/>
                </a:ext>
              </a:extLst>
            </p:cNvPr>
            <p:cNvSpPr/>
            <p:nvPr/>
          </p:nvSpPr>
          <p:spPr>
            <a:xfrm>
              <a:off x="820148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8" name="Рисунок 136">
              <a:extLst>
                <a:ext uri="{FF2B5EF4-FFF2-40B4-BE49-F238E27FC236}">
                  <a16:creationId xmlns:a16="http://schemas.microsoft.com/office/drawing/2014/main" id="{4E1E5F99-C951-4C6A-B37E-5EC87F764BF6}"/>
                </a:ext>
              </a:extLst>
            </p:cNvPr>
            <p:cNvSpPr/>
            <p:nvPr/>
          </p:nvSpPr>
          <p:spPr>
            <a:xfrm>
              <a:off x="826647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9" name="Рисунок 136">
              <a:extLst>
                <a:ext uri="{FF2B5EF4-FFF2-40B4-BE49-F238E27FC236}">
                  <a16:creationId xmlns:a16="http://schemas.microsoft.com/office/drawing/2014/main" id="{E1E9976A-9B4A-418B-8446-4128A6ECB77A}"/>
                </a:ext>
              </a:extLst>
            </p:cNvPr>
            <p:cNvSpPr/>
            <p:nvPr/>
          </p:nvSpPr>
          <p:spPr>
            <a:xfrm>
              <a:off x="826647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0" name="Рисунок 136">
              <a:extLst>
                <a:ext uri="{FF2B5EF4-FFF2-40B4-BE49-F238E27FC236}">
                  <a16:creationId xmlns:a16="http://schemas.microsoft.com/office/drawing/2014/main" id="{40E333EB-B023-444B-96FF-7B09FE94B76F}"/>
                </a:ext>
              </a:extLst>
            </p:cNvPr>
            <p:cNvSpPr/>
            <p:nvPr/>
          </p:nvSpPr>
          <p:spPr>
            <a:xfrm>
              <a:off x="826647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1" name="Рисунок 136">
              <a:extLst>
                <a:ext uri="{FF2B5EF4-FFF2-40B4-BE49-F238E27FC236}">
                  <a16:creationId xmlns:a16="http://schemas.microsoft.com/office/drawing/2014/main" id="{4AFE0627-8D23-479D-8D52-05ECF25F0622}"/>
                </a:ext>
              </a:extLst>
            </p:cNvPr>
            <p:cNvSpPr/>
            <p:nvPr/>
          </p:nvSpPr>
          <p:spPr>
            <a:xfrm>
              <a:off x="826647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2" name="Рисунок 136">
              <a:extLst>
                <a:ext uri="{FF2B5EF4-FFF2-40B4-BE49-F238E27FC236}">
                  <a16:creationId xmlns:a16="http://schemas.microsoft.com/office/drawing/2014/main" id="{E0E461A1-92DE-4E32-923E-F4A1F04AE3A4}"/>
                </a:ext>
              </a:extLst>
            </p:cNvPr>
            <p:cNvSpPr/>
            <p:nvPr/>
          </p:nvSpPr>
          <p:spPr>
            <a:xfrm>
              <a:off x="82664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3" name="Рисунок 136">
              <a:extLst>
                <a:ext uri="{FF2B5EF4-FFF2-40B4-BE49-F238E27FC236}">
                  <a16:creationId xmlns:a16="http://schemas.microsoft.com/office/drawing/2014/main" id="{8BBDFC65-1BE8-4AB4-891D-7DD5377123F8}"/>
                </a:ext>
              </a:extLst>
            </p:cNvPr>
            <p:cNvSpPr/>
            <p:nvPr/>
          </p:nvSpPr>
          <p:spPr>
            <a:xfrm>
              <a:off x="829294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4" name="Рисунок 136">
              <a:extLst>
                <a:ext uri="{FF2B5EF4-FFF2-40B4-BE49-F238E27FC236}">
                  <a16:creationId xmlns:a16="http://schemas.microsoft.com/office/drawing/2014/main" id="{A18E29DF-8A18-446D-B92C-57B7496795EF}"/>
                </a:ext>
              </a:extLst>
            </p:cNvPr>
            <p:cNvSpPr/>
            <p:nvPr/>
          </p:nvSpPr>
          <p:spPr>
            <a:xfrm>
              <a:off x="829294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5" name="Рисунок 136">
              <a:extLst>
                <a:ext uri="{FF2B5EF4-FFF2-40B4-BE49-F238E27FC236}">
                  <a16:creationId xmlns:a16="http://schemas.microsoft.com/office/drawing/2014/main" id="{5394319D-70A2-42C2-9303-A073DBAC6B14}"/>
                </a:ext>
              </a:extLst>
            </p:cNvPr>
            <p:cNvSpPr/>
            <p:nvPr/>
          </p:nvSpPr>
          <p:spPr>
            <a:xfrm>
              <a:off x="829294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6" name="Рисунок 136">
              <a:extLst>
                <a:ext uri="{FF2B5EF4-FFF2-40B4-BE49-F238E27FC236}">
                  <a16:creationId xmlns:a16="http://schemas.microsoft.com/office/drawing/2014/main" id="{8AFC578C-9F0A-42CF-9829-F58D299E2578}"/>
                </a:ext>
              </a:extLst>
            </p:cNvPr>
            <p:cNvSpPr/>
            <p:nvPr/>
          </p:nvSpPr>
          <p:spPr>
            <a:xfrm>
              <a:off x="829294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7" name="Рисунок 136">
              <a:extLst>
                <a:ext uri="{FF2B5EF4-FFF2-40B4-BE49-F238E27FC236}">
                  <a16:creationId xmlns:a16="http://schemas.microsoft.com/office/drawing/2014/main" id="{35CE96E5-CB35-45B5-901C-63C2D1C47AE1}"/>
                </a:ext>
              </a:extLst>
            </p:cNvPr>
            <p:cNvSpPr/>
            <p:nvPr/>
          </p:nvSpPr>
          <p:spPr>
            <a:xfrm>
              <a:off x="829294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8" name="Рисунок 136">
              <a:extLst>
                <a:ext uri="{FF2B5EF4-FFF2-40B4-BE49-F238E27FC236}">
                  <a16:creationId xmlns:a16="http://schemas.microsoft.com/office/drawing/2014/main" id="{9C31E71C-6911-44E4-9B13-A6284B1E26CE}"/>
                </a:ext>
              </a:extLst>
            </p:cNvPr>
            <p:cNvSpPr/>
            <p:nvPr/>
          </p:nvSpPr>
          <p:spPr>
            <a:xfrm>
              <a:off x="82929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9" name="Рисунок 136">
              <a:extLst>
                <a:ext uri="{FF2B5EF4-FFF2-40B4-BE49-F238E27FC236}">
                  <a16:creationId xmlns:a16="http://schemas.microsoft.com/office/drawing/2014/main" id="{33BEDA21-DBDC-4435-A431-51E318F6DD9A}"/>
                </a:ext>
              </a:extLst>
            </p:cNvPr>
            <p:cNvSpPr/>
            <p:nvPr/>
          </p:nvSpPr>
          <p:spPr>
            <a:xfrm>
              <a:off x="82929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0" name="Рисунок 136">
              <a:extLst>
                <a:ext uri="{FF2B5EF4-FFF2-40B4-BE49-F238E27FC236}">
                  <a16:creationId xmlns:a16="http://schemas.microsoft.com/office/drawing/2014/main" id="{5F472C8B-E6F3-45B1-BCC9-A6EBB6A414EA}"/>
                </a:ext>
              </a:extLst>
            </p:cNvPr>
            <p:cNvSpPr/>
            <p:nvPr/>
          </p:nvSpPr>
          <p:spPr>
            <a:xfrm>
              <a:off x="831941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1" name="Рисунок 136">
              <a:extLst>
                <a:ext uri="{FF2B5EF4-FFF2-40B4-BE49-F238E27FC236}">
                  <a16:creationId xmlns:a16="http://schemas.microsoft.com/office/drawing/2014/main" id="{4A345EFA-8CF1-4D9A-8C0F-73593CE46C13}"/>
                </a:ext>
              </a:extLst>
            </p:cNvPr>
            <p:cNvSpPr/>
            <p:nvPr/>
          </p:nvSpPr>
          <p:spPr>
            <a:xfrm>
              <a:off x="831941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2" name="Рисунок 136">
              <a:extLst>
                <a:ext uri="{FF2B5EF4-FFF2-40B4-BE49-F238E27FC236}">
                  <a16:creationId xmlns:a16="http://schemas.microsoft.com/office/drawing/2014/main" id="{A096CEFF-F309-4953-ABEA-9B61928A0CD6}"/>
                </a:ext>
              </a:extLst>
            </p:cNvPr>
            <p:cNvSpPr/>
            <p:nvPr/>
          </p:nvSpPr>
          <p:spPr>
            <a:xfrm>
              <a:off x="831941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3" name="Рисунок 136">
              <a:extLst>
                <a:ext uri="{FF2B5EF4-FFF2-40B4-BE49-F238E27FC236}">
                  <a16:creationId xmlns:a16="http://schemas.microsoft.com/office/drawing/2014/main" id="{EBE40534-878F-45E0-934D-0F587676516A}"/>
                </a:ext>
              </a:extLst>
            </p:cNvPr>
            <p:cNvSpPr/>
            <p:nvPr/>
          </p:nvSpPr>
          <p:spPr>
            <a:xfrm>
              <a:off x="831941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4" name="Рисунок 136">
              <a:extLst>
                <a:ext uri="{FF2B5EF4-FFF2-40B4-BE49-F238E27FC236}">
                  <a16:creationId xmlns:a16="http://schemas.microsoft.com/office/drawing/2014/main" id="{30CD4D6A-60AA-4D38-AAF8-3175A4C25684}"/>
                </a:ext>
              </a:extLst>
            </p:cNvPr>
            <p:cNvSpPr/>
            <p:nvPr/>
          </p:nvSpPr>
          <p:spPr>
            <a:xfrm>
              <a:off x="834589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5" name="Рисунок 136">
              <a:extLst>
                <a:ext uri="{FF2B5EF4-FFF2-40B4-BE49-F238E27FC236}">
                  <a16:creationId xmlns:a16="http://schemas.microsoft.com/office/drawing/2014/main" id="{F7168043-895F-469D-A5B0-6C6457A075F0}"/>
                </a:ext>
              </a:extLst>
            </p:cNvPr>
            <p:cNvSpPr/>
            <p:nvPr/>
          </p:nvSpPr>
          <p:spPr>
            <a:xfrm>
              <a:off x="83458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6" name="Рисунок 136">
              <a:extLst>
                <a:ext uri="{FF2B5EF4-FFF2-40B4-BE49-F238E27FC236}">
                  <a16:creationId xmlns:a16="http://schemas.microsoft.com/office/drawing/2014/main" id="{6A2FD1F8-24E6-4917-BE8C-3D5F5A8D43EF}"/>
                </a:ext>
              </a:extLst>
            </p:cNvPr>
            <p:cNvSpPr/>
            <p:nvPr/>
          </p:nvSpPr>
          <p:spPr>
            <a:xfrm>
              <a:off x="83458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7" name="Рисунок 136">
              <a:extLst>
                <a:ext uri="{FF2B5EF4-FFF2-40B4-BE49-F238E27FC236}">
                  <a16:creationId xmlns:a16="http://schemas.microsoft.com/office/drawing/2014/main" id="{B88BA625-5410-456B-8E66-981031207FC6}"/>
                </a:ext>
              </a:extLst>
            </p:cNvPr>
            <p:cNvSpPr/>
            <p:nvPr/>
          </p:nvSpPr>
          <p:spPr>
            <a:xfrm>
              <a:off x="834589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8" name="Рисунок 136">
              <a:extLst>
                <a:ext uri="{FF2B5EF4-FFF2-40B4-BE49-F238E27FC236}">
                  <a16:creationId xmlns:a16="http://schemas.microsoft.com/office/drawing/2014/main" id="{80AEC3AD-5BD1-46B7-A7DD-9C640FC5D2BC}"/>
                </a:ext>
              </a:extLst>
            </p:cNvPr>
            <p:cNvSpPr/>
            <p:nvPr/>
          </p:nvSpPr>
          <p:spPr>
            <a:xfrm>
              <a:off x="8372366"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9" name="Рисунок 136">
              <a:extLst>
                <a:ext uri="{FF2B5EF4-FFF2-40B4-BE49-F238E27FC236}">
                  <a16:creationId xmlns:a16="http://schemas.microsoft.com/office/drawing/2014/main" id="{7A601F82-2713-4AA2-B5C3-7F4A7F220969}"/>
                </a:ext>
              </a:extLst>
            </p:cNvPr>
            <p:cNvSpPr/>
            <p:nvPr/>
          </p:nvSpPr>
          <p:spPr>
            <a:xfrm>
              <a:off x="8372366"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0" name="Рисунок 136">
              <a:extLst>
                <a:ext uri="{FF2B5EF4-FFF2-40B4-BE49-F238E27FC236}">
                  <a16:creationId xmlns:a16="http://schemas.microsoft.com/office/drawing/2014/main" id="{4E5962BF-D1D2-44A3-BE06-D04D280E0F05}"/>
                </a:ext>
              </a:extLst>
            </p:cNvPr>
            <p:cNvSpPr/>
            <p:nvPr/>
          </p:nvSpPr>
          <p:spPr>
            <a:xfrm>
              <a:off x="837236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1" name="Рисунок 136">
              <a:extLst>
                <a:ext uri="{FF2B5EF4-FFF2-40B4-BE49-F238E27FC236}">
                  <a16:creationId xmlns:a16="http://schemas.microsoft.com/office/drawing/2014/main" id="{4DAB663B-B162-4B42-995A-9A9617A08AE6}"/>
                </a:ext>
              </a:extLst>
            </p:cNvPr>
            <p:cNvSpPr/>
            <p:nvPr/>
          </p:nvSpPr>
          <p:spPr>
            <a:xfrm>
              <a:off x="837236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2" name="Рисунок 136">
              <a:extLst>
                <a:ext uri="{FF2B5EF4-FFF2-40B4-BE49-F238E27FC236}">
                  <a16:creationId xmlns:a16="http://schemas.microsoft.com/office/drawing/2014/main" id="{1138F1DF-4387-472F-8648-72613CF2390F}"/>
                </a:ext>
              </a:extLst>
            </p:cNvPr>
            <p:cNvSpPr/>
            <p:nvPr/>
          </p:nvSpPr>
          <p:spPr>
            <a:xfrm>
              <a:off x="8398840"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3" name="Рисунок 136">
              <a:extLst>
                <a:ext uri="{FF2B5EF4-FFF2-40B4-BE49-F238E27FC236}">
                  <a16:creationId xmlns:a16="http://schemas.microsoft.com/office/drawing/2014/main" id="{E7C5F06D-F178-4AA4-8A23-F907B3A2FC2C}"/>
                </a:ext>
              </a:extLst>
            </p:cNvPr>
            <p:cNvSpPr/>
            <p:nvPr/>
          </p:nvSpPr>
          <p:spPr>
            <a:xfrm>
              <a:off x="839884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4" name="Рисунок 136">
              <a:extLst>
                <a:ext uri="{FF2B5EF4-FFF2-40B4-BE49-F238E27FC236}">
                  <a16:creationId xmlns:a16="http://schemas.microsoft.com/office/drawing/2014/main" id="{F8607A4B-C390-497B-8C0C-A341BAEE104D}"/>
                </a:ext>
              </a:extLst>
            </p:cNvPr>
            <p:cNvSpPr/>
            <p:nvPr/>
          </p:nvSpPr>
          <p:spPr>
            <a:xfrm>
              <a:off x="839884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5" name="Рисунок 136">
              <a:extLst>
                <a:ext uri="{FF2B5EF4-FFF2-40B4-BE49-F238E27FC236}">
                  <a16:creationId xmlns:a16="http://schemas.microsoft.com/office/drawing/2014/main" id="{57CFB409-827F-4A42-8793-1E434F947ED9}"/>
                </a:ext>
              </a:extLst>
            </p:cNvPr>
            <p:cNvSpPr/>
            <p:nvPr/>
          </p:nvSpPr>
          <p:spPr>
            <a:xfrm>
              <a:off x="839884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6" name="Рисунок 136">
              <a:extLst>
                <a:ext uri="{FF2B5EF4-FFF2-40B4-BE49-F238E27FC236}">
                  <a16:creationId xmlns:a16="http://schemas.microsoft.com/office/drawing/2014/main" id="{909E4378-BA13-466A-8EC7-80C78C570E09}"/>
                </a:ext>
              </a:extLst>
            </p:cNvPr>
            <p:cNvSpPr/>
            <p:nvPr/>
          </p:nvSpPr>
          <p:spPr>
            <a:xfrm>
              <a:off x="839884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7" name="Рисунок 136">
              <a:extLst>
                <a:ext uri="{FF2B5EF4-FFF2-40B4-BE49-F238E27FC236}">
                  <a16:creationId xmlns:a16="http://schemas.microsoft.com/office/drawing/2014/main" id="{912BDEF1-F87C-44B6-94A7-E4646090F42B}"/>
                </a:ext>
              </a:extLst>
            </p:cNvPr>
            <p:cNvSpPr/>
            <p:nvPr/>
          </p:nvSpPr>
          <p:spPr>
            <a:xfrm>
              <a:off x="839884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8" name="Рисунок 136">
              <a:extLst>
                <a:ext uri="{FF2B5EF4-FFF2-40B4-BE49-F238E27FC236}">
                  <a16:creationId xmlns:a16="http://schemas.microsoft.com/office/drawing/2014/main" id="{3AE0287E-BDD8-483A-A8C9-6159288CA730}"/>
                </a:ext>
              </a:extLst>
            </p:cNvPr>
            <p:cNvSpPr/>
            <p:nvPr/>
          </p:nvSpPr>
          <p:spPr>
            <a:xfrm>
              <a:off x="839884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9" name="Рисунок 136">
              <a:extLst>
                <a:ext uri="{FF2B5EF4-FFF2-40B4-BE49-F238E27FC236}">
                  <a16:creationId xmlns:a16="http://schemas.microsoft.com/office/drawing/2014/main" id="{43455822-AFC8-44C1-8883-34AA9BBB71F3}"/>
                </a:ext>
              </a:extLst>
            </p:cNvPr>
            <p:cNvSpPr/>
            <p:nvPr/>
          </p:nvSpPr>
          <p:spPr>
            <a:xfrm>
              <a:off x="84253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0" name="Рисунок 136">
              <a:extLst>
                <a:ext uri="{FF2B5EF4-FFF2-40B4-BE49-F238E27FC236}">
                  <a16:creationId xmlns:a16="http://schemas.microsoft.com/office/drawing/2014/main" id="{C3209934-4936-4445-9EAC-36F9C40AEB79}"/>
                </a:ext>
              </a:extLst>
            </p:cNvPr>
            <p:cNvSpPr/>
            <p:nvPr/>
          </p:nvSpPr>
          <p:spPr>
            <a:xfrm>
              <a:off x="84253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1" name="Рисунок 136">
              <a:extLst>
                <a:ext uri="{FF2B5EF4-FFF2-40B4-BE49-F238E27FC236}">
                  <a16:creationId xmlns:a16="http://schemas.microsoft.com/office/drawing/2014/main" id="{14620487-E25C-4436-9BF7-4E2767187581}"/>
                </a:ext>
              </a:extLst>
            </p:cNvPr>
            <p:cNvSpPr/>
            <p:nvPr/>
          </p:nvSpPr>
          <p:spPr>
            <a:xfrm>
              <a:off x="84253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2" name="Рисунок 136">
              <a:extLst>
                <a:ext uri="{FF2B5EF4-FFF2-40B4-BE49-F238E27FC236}">
                  <a16:creationId xmlns:a16="http://schemas.microsoft.com/office/drawing/2014/main" id="{AA595784-C405-4773-AAB7-0E21F21D2356}"/>
                </a:ext>
              </a:extLst>
            </p:cNvPr>
            <p:cNvSpPr/>
            <p:nvPr/>
          </p:nvSpPr>
          <p:spPr>
            <a:xfrm>
              <a:off x="84253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3" name="Рисунок 136">
              <a:extLst>
                <a:ext uri="{FF2B5EF4-FFF2-40B4-BE49-F238E27FC236}">
                  <a16:creationId xmlns:a16="http://schemas.microsoft.com/office/drawing/2014/main" id="{E2DD4734-EEB8-4684-88CC-81FB7F36319F}"/>
                </a:ext>
              </a:extLst>
            </p:cNvPr>
            <p:cNvSpPr/>
            <p:nvPr/>
          </p:nvSpPr>
          <p:spPr>
            <a:xfrm>
              <a:off x="84253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4" name="Рисунок 136">
              <a:extLst>
                <a:ext uri="{FF2B5EF4-FFF2-40B4-BE49-F238E27FC236}">
                  <a16:creationId xmlns:a16="http://schemas.microsoft.com/office/drawing/2014/main" id="{D379848C-6DE9-4E70-977D-E962C87B6193}"/>
                </a:ext>
              </a:extLst>
            </p:cNvPr>
            <p:cNvSpPr/>
            <p:nvPr/>
          </p:nvSpPr>
          <p:spPr>
            <a:xfrm>
              <a:off x="84253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5" name="Рисунок 136">
              <a:extLst>
                <a:ext uri="{FF2B5EF4-FFF2-40B4-BE49-F238E27FC236}">
                  <a16:creationId xmlns:a16="http://schemas.microsoft.com/office/drawing/2014/main" id="{7A183EF0-E9F7-4EA0-88AD-16BC74983D1A}"/>
                </a:ext>
              </a:extLst>
            </p:cNvPr>
            <p:cNvSpPr/>
            <p:nvPr/>
          </p:nvSpPr>
          <p:spPr>
            <a:xfrm>
              <a:off x="84890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6" name="Рисунок 136">
              <a:extLst>
                <a:ext uri="{FF2B5EF4-FFF2-40B4-BE49-F238E27FC236}">
                  <a16:creationId xmlns:a16="http://schemas.microsoft.com/office/drawing/2014/main" id="{BAA1466C-A646-4F14-A706-0ABEEF6F6CCE}"/>
                </a:ext>
              </a:extLst>
            </p:cNvPr>
            <p:cNvSpPr/>
            <p:nvPr/>
          </p:nvSpPr>
          <p:spPr>
            <a:xfrm>
              <a:off x="848909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7" name="Рисунок 136">
              <a:extLst>
                <a:ext uri="{FF2B5EF4-FFF2-40B4-BE49-F238E27FC236}">
                  <a16:creationId xmlns:a16="http://schemas.microsoft.com/office/drawing/2014/main" id="{177AB69B-4316-4B37-99D5-9D018C6DD1BD}"/>
                </a:ext>
              </a:extLst>
            </p:cNvPr>
            <p:cNvSpPr/>
            <p:nvPr/>
          </p:nvSpPr>
          <p:spPr>
            <a:xfrm>
              <a:off x="848909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8" name="Рисунок 136">
              <a:extLst>
                <a:ext uri="{FF2B5EF4-FFF2-40B4-BE49-F238E27FC236}">
                  <a16:creationId xmlns:a16="http://schemas.microsoft.com/office/drawing/2014/main" id="{88AB5198-0DDA-46AE-B8D9-928DC25E6B5C}"/>
                </a:ext>
              </a:extLst>
            </p:cNvPr>
            <p:cNvSpPr/>
            <p:nvPr/>
          </p:nvSpPr>
          <p:spPr>
            <a:xfrm>
              <a:off x="848909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9" name="Рисунок 136">
              <a:extLst>
                <a:ext uri="{FF2B5EF4-FFF2-40B4-BE49-F238E27FC236}">
                  <a16:creationId xmlns:a16="http://schemas.microsoft.com/office/drawing/2014/main" id="{BFD7B8B4-432B-4649-8141-4105BBDF2EA9}"/>
                </a:ext>
              </a:extLst>
            </p:cNvPr>
            <p:cNvSpPr/>
            <p:nvPr/>
          </p:nvSpPr>
          <p:spPr>
            <a:xfrm>
              <a:off x="84890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0" name="Рисунок 136">
              <a:extLst>
                <a:ext uri="{FF2B5EF4-FFF2-40B4-BE49-F238E27FC236}">
                  <a16:creationId xmlns:a16="http://schemas.microsoft.com/office/drawing/2014/main" id="{33505D56-3331-46D3-A03E-94C576D51402}"/>
                </a:ext>
              </a:extLst>
            </p:cNvPr>
            <p:cNvSpPr/>
            <p:nvPr/>
          </p:nvSpPr>
          <p:spPr>
            <a:xfrm>
              <a:off x="8515567"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1" name="Рисунок 136">
              <a:extLst>
                <a:ext uri="{FF2B5EF4-FFF2-40B4-BE49-F238E27FC236}">
                  <a16:creationId xmlns:a16="http://schemas.microsoft.com/office/drawing/2014/main" id="{FC74A452-4BB0-47B5-9CA1-8FDF44941E13}"/>
                </a:ext>
              </a:extLst>
            </p:cNvPr>
            <p:cNvSpPr/>
            <p:nvPr/>
          </p:nvSpPr>
          <p:spPr>
            <a:xfrm>
              <a:off x="851556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2" name="Рисунок 136">
              <a:extLst>
                <a:ext uri="{FF2B5EF4-FFF2-40B4-BE49-F238E27FC236}">
                  <a16:creationId xmlns:a16="http://schemas.microsoft.com/office/drawing/2014/main" id="{87CE130F-4294-4579-AFE3-A3851E5CAF2A}"/>
                </a:ext>
              </a:extLst>
            </p:cNvPr>
            <p:cNvSpPr/>
            <p:nvPr/>
          </p:nvSpPr>
          <p:spPr>
            <a:xfrm>
              <a:off x="851556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3" name="Рисунок 136">
              <a:extLst>
                <a:ext uri="{FF2B5EF4-FFF2-40B4-BE49-F238E27FC236}">
                  <a16:creationId xmlns:a16="http://schemas.microsoft.com/office/drawing/2014/main" id="{067AD3C4-4682-43D8-A041-3204D946988E}"/>
                </a:ext>
              </a:extLst>
            </p:cNvPr>
            <p:cNvSpPr/>
            <p:nvPr/>
          </p:nvSpPr>
          <p:spPr>
            <a:xfrm>
              <a:off x="851556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4" name="Рисунок 136">
              <a:extLst>
                <a:ext uri="{FF2B5EF4-FFF2-40B4-BE49-F238E27FC236}">
                  <a16:creationId xmlns:a16="http://schemas.microsoft.com/office/drawing/2014/main" id="{D03533C7-AB4B-4C64-8384-CB913E1168F4}"/>
                </a:ext>
              </a:extLst>
            </p:cNvPr>
            <p:cNvSpPr/>
            <p:nvPr/>
          </p:nvSpPr>
          <p:spPr>
            <a:xfrm>
              <a:off x="851556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5" name="Рисунок 136">
              <a:extLst>
                <a:ext uri="{FF2B5EF4-FFF2-40B4-BE49-F238E27FC236}">
                  <a16:creationId xmlns:a16="http://schemas.microsoft.com/office/drawing/2014/main" id="{C67C341F-DEA5-47DB-BFDC-A62DA60813C0}"/>
                </a:ext>
              </a:extLst>
            </p:cNvPr>
            <p:cNvSpPr/>
            <p:nvPr/>
          </p:nvSpPr>
          <p:spPr>
            <a:xfrm>
              <a:off x="851556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6" name="Рисунок 136">
              <a:extLst>
                <a:ext uri="{FF2B5EF4-FFF2-40B4-BE49-F238E27FC236}">
                  <a16:creationId xmlns:a16="http://schemas.microsoft.com/office/drawing/2014/main" id="{CCEBD136-6099-42DB-A888-52BEC26AE36F}"/>
                </a:ext>
              </a:extLst>
            </p:cNvPr>
            <p:cNvSpPr/>
            <p:nvPr/>
          </p:nvSpPr>
          <p:spPr>
            <a:xfrm>
              <a:off x="8515567"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7" name="Рисунок 136">
              <a:extLst>
                <a:ext uri="{FF2B5EF4-FFF2-40B4-BE49-F238E27FC236}">
                  <a16:creationId xmlns:a16="http://schemas.microsoft.com/office/drawing/2014/main" id="{010D8D88-79F9-439B-893A-B737C17219F9}"/>
                </a:ext>
              </a:extLst>
            </p:cNvPr>
            <p:cNvSpPr/>
            <p:nvPr/>
          </p:nvSpPr>
          <p:spPr>
            <a:xfrm>
              <a:off x="8542041"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8" name="Рисунок 136">
              <a:extLst>
                <a:ext uri="{FF2B5EF4-FFF2-40B4-BE49-F238E27FC236}">
                  <a16:creationId xmlns:a16="http://schemas.microsoft.com/office/drawing/2014/main" id="{4B9FF98F-7633-43C2-B064-1715AF1281C6}"/>
                </a:ext>
              </a:extLst>
            </p:cNvPr>
            <p:cNvSpPr/>
            <p:nvPr/>
          </p:nvSpPr>
          <p:spPr>
            <a:xfrm>
              <a:off x="8542041"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9" name="Рисунок 136">
              <a:extLst>
                <a:ext uri="{FF2B5EF4-FFF2-40B4-BE49-F238E27FC236}">
                  <a16:creationId xmlns:a16="http://schemas.microsoft.com/office/drawing/2014/main" id="{E9E8C998-E141-4EB4-A5E1-7853D6B0C253}"/>
                </a:ext>
              </a:extLst>
            </p:cNvPr>
            <p:cNvSpPr/>
            <p:nvPr/>
          </p:nvSpPr>
          <p:spPr>
            <a:xfrm>
              <a:off x="8542041"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0" name="Рисунок 136">
              <a:extLst>
                <a:ext uri="{FF2B5EF4-FFF2-40B4-BE49-F238E27FC236}">
                  <a16:creationId xmlns:a16="http://schemas.microsoft.com/office/drawing/2014/main" id="{0A33889B-D3BA-4EBD-AF7D-4EBA06CCDDC3}"/>
                </a:ext>
              </a:extLst>
            </p:cNvPr>
            <p:cNvSpPr/>
            <p:nvPr/>
          </p:nvSpPr>
          <p:spPr>
            <a:xfrm>
              <a:off x="8542041"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1" name="Рисунок 136">
              <a:extLst>
                <a:ext uri="{FF2B5EF4-FFF2-40B4-BE49-F238E27FC236}">
                  <a16:creationId xmlns:a16="http://schemas.microsoft.com/office/drawing/2014/main" id="{809B35CE-E930-491F-8C41-200DFC990894}"/>
                </a:ext>
              </a:extLst>
            </p:cNvPr>
            <p:cNvSpPr/>
            <p:nvPr/>
          </p:nvSpPr>
          <p:spPr>
            <a:xfrm>
              <a:off x="8568515"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2" name="Рисунок 136">
              <a:extLst>
                <a:ext uri="{FF2B5EF4-FFF2-40B4-BE49-F238E27FC236}">
                  <a16:creationId xmlns:a16="http://schemas.microsoft.com/office/drawing/2014/main" id="{14E51F9E-09C2-4C39-ADDE-C05A8E6B37FC}"/>
                </a:ext>
              </a:extLst>
            </p:cNvPr>
            <p:cNvSpPr/>
            <p:nvPr/>
          </p:nvSpPr>
          <p:spPr>
            <a:xfrm>
              <a:off x="8568515"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3" name="Рисунок 136">
              <a:extLst>
                <a:ext uri="{FF2B5EF4-FFF2-40B4-BE49-F238E27FC236}">
                  <a16:creationId xmlns:a16="http://schemas.microsoft.com/office/drawing/2014/main" id="{088F97A1-DE3D-49B0-9577-053F1659308E}"/>
                </a:ext>
              </a:extLst>
            </p:cNvPr>
            <p:cNvSpPr/>
            <p:nvPr/>
          </p:nvSpPr>
          <p:spPr>
            <a:xfrm>
              <a:off x="8568515"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4" name="Рисунок 136">
              <a:extLst>
                <a:ext uri="{FF2B5EF4-FFF2-40B4-BE49-F238E27FC236}">
                  <a16:creationId xmlns:a16="http://schemas.microsoft.com/office/drawing/2014/main" id="{9D846D4A-782B-42A9-81C5-B8615DAE6FA5}"/>
                </a:ext>
              </a:extLst>
            </p:cNvPr>
            <p:cNvSpPr/>
            <p:nvPr/>
          </p:nvSpPr>
          <p:spPr>
            <a:xfrm>
              <a:off x="8568515"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5" name="Рисунок 136">
              <a:extLst>
                <a:ext uri="{FF2B5EF4-FFF2-40B4-BE49-F238E27FC236}">
                  <a16:creationId xmlns:a16="http://schemas.microsoft.com/office/drawing/2014/main" id="{F379E5BF-0DC0-4CAE-814D-153E8C4A378D}"/>
                </a:ext>
              </a:extLst>
            </p:cNvPr>
            <p:cNvSpPr/>
            <p:nvPr/>
          </p:nvSpPr>
          <p:spPr>
            <a:xfrm>
              <a:off x="8594989"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6" name="Рисунок 136">
              <a:extLst>
                <a:ext uri="{FF2B5EF4-FFF2-40B4-BE49-F238E27FC236}">
                  <a16:creationId xmlns:a16="http://schemas.microsoft.com/office/drawing/2014/main" id="{78CABAA9-5194-41A9-B20C-CB3F64958C43}"/>
                </a:ext>
              </a:extLst>
            </p:cNvPr>
            <p:cNvSpPr/>
            <p:nvPr/>
          </p:nvSpPr>
          <p:spPr>
            <a:xfrm>
              <a:off x="8594989"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7" name="Рисунок 136">
              <a:extLst>
                <a:ext uri="{FF2B5EF4-FFF2-40B4-BE49-F238E27FC236}">
                  <a16:creationId xmlns:a16="http://schemas.microsoft.com/office/drawing/2014/main" id="{D4406EB5-561C-4976-A415-B29C8B76479B}"/>
                </a:ext>
              </a:extLst>
            </p:cNvPr>
            <p:cNvSpPr/>
            <p:nvPr/>
          </p:nvSpPr>
          <p:spPr>
            <a:xfrm>
              <a:off x="8594989"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8" name="Рисунок 136">
              <a:extLst>
                <a:ext uri="{FF2B5EF4-FFF2-40B4-BE49-F238E27FC236}">
                  <a16:creationId xmlns:a16="http://schemas.microsoft.com/office/drawing/2014/main" id="{AB980443-10B4-4F0C-A1B3-98127338FF81}"/>
                </a:ext>
              </a:extLst>
            </p:cNvPr>
            <p:cNvSpPr/>
            <p:nvPr/>
          </p:nvSpPr>
          <p:spPr>
            <a:xfrm>
              <a:off x="8594989"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9" name="Рисунок 136">
              <a:extLst>
                <a:ext uri="{FF2B5EF4-FFF2-40B4-BE49-F238E27FC236}">
                  <a16:creationId xmlns:a16="http://schemas.microsoft.com/office/drawing/2014/main" id="{07A61415-882E-4B3A-A6AB-2F0D6D55240B}"/>
                </a:ext>
              </a:extLst>
            </p:cNvPr>
            <p:cNvSpPr/>
            <p:nvPr/>
          </p:nvSpPr>
          <p:spPr>
            <a:xfrm>
              <a:off x="8621463"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0" name="Рисунок 136">
              <a:extLst>
                <a:ext uri="{FF2B5EF4-FFF2-40B4-BE49-F238E27FC236}">
                  <a16:creationId xmlns:a16="http://schemas.microsoft.com/office/drawing/2014/main" id="{31AE0382-4454-4FE3-8C6E-7D4703F74F89}"/>
                </a:ext>
              </a:extLst>
            </p:cNvPr>
            <p:cNvSpPr/>
            <p:nvPr/>
          </p:nvSpPr>
          <p:spPr>
            <a:xfrm>
              <a:off x="8621463"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1" name="Рисунок 136">
              <a:extLst>
                <a:ext uri="{FF2B5EF4-FFF2-40B4-BE49-F238E27FC236}">
                  <a16:creationId xmlns:a16="http://schemas.microsoft.com/office/drawing/2014/main" id="{4B0D8C16-863E-4953-89AC-EDAE3F796C16}"/>
                </a:ext>
              </a:extLst>
            </p:cNvPr>
            <p:cNvSpPr/>
            <p:nvPr/>
          </p:nvSpPr>
          <p:spPr>
            <a:xfrm>
              <a:off x="8621463"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2" name="Рисунок 136">
              <a:extLst>
                <a:ext uri="{FF2B5EF4-FFF2-40B4-BE49-F238E27FC236}">
                  <a16:creationId xmlns:a16="http://schemas.microsoft.com/office/drawing/2014/main" id="{75E88B8E-6B0E-4CB4-9F00-39F366DA6413}"/>
                </a:ext>
              </a:extLst>
            </p:cNvPr>
            <p:cNvSpPr/>
            <p:nvPr/>
          </p:nvSpPr>
          <p:spPr>
            <a:xfrm>
              <a:off x="8621463"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3" name="Рисунок 136">
              <a:extLst>
                <a:ext uri="{FF2B5EF4-FFF2-40B4-BE49-F238E27FC236}">
                  <a16:creationId xmlns:a16="http://schemas.microsoft.com/office/drawing/2014/main" id="{C01EED52-7C57-42D9-B024-7F781B4B2E29}"/>
                </a:ext>
              </a:extLst>
            </p:cNvPr>
            <p:cNvSpPr/>
            <p:nvPr/>
          </p:nvSpPr>
          <p:spPr>
            <a:xfrm>
              <a:off x="8621463"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4" name="Рисунок 136">
              <a:extLst>
                <a:ext uri="{FF2B5EF4-FFF2-40B4-BE49-F238E27FC236}">
                  <a16:creationId xmlns:a16="http://schemas.microsoft.com/office/drawing/2014/main" id="{296FE922-97EE-4C9A-AB11-95FC53AB2351}"/>
                </a:ext>
              </a:extLst>
            </p:cNvPr>
            <p:cNvSpPr/>
            <p:nvPr/>
          </p:nvSpPr>
          <p:spPr>
            <a:xfrm>
              <a:off x="8621463"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5" name="Рисунок 136">
              <a:extLst>
                <a:ext uri="{FF2B5EF4-FFF2-40B4-BE49-F238E27FC236}">
                  <a16:creationId xmlns:a16="http://schemas.microsoft.com/office/drawing/2014/main" id="{EFBCC76F-5891-4B04-9863-7F257D9228D3}"/>
                </a:ext>
              </a:extLst>
            </p:cNvPr>
            <p:cNvSpPr/>
            <p:nvPr/>
          </p:nvSpPr>
          <p:spPr>
            <a:xfrm>
              <a:off x="8621463"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6" name="Рисунок 136">
              <a:extLst>
                <a:ext uri="{FF2B5EF4-FFF2-40B4-BE49-F238E27FC236}">
                  <a16:creationId xmlns:a16="http://schemas.microsoft.com/office/drawing/2014/main" id="{99E9B015-D8BB-4D0C-9E0D-02E3D1114475}"/>
                </a:ext>
              </a:extLst>
            </p:cNvPr>
            <p:cNvSpPr/>
            <p:nvPr/>
          </p:nvSpPr>
          <p:spPr>
            <a:xfrm>
              <a:off x="864793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7" name="Рисунок 136">
              <a:extLst>
                <a:ext uri="{FF2B5EF4-FFF2-40B4-BE49-F238E27FC236}">
                  <a16:creationId xmlns:a16="http://schemas.microsoft.com/office/drawing/2014/main" id="{D417BDD2-A0AD-47F4-986B-589E94C5F1F0}"/>
                </a:ext>
              </a:extLst>
            </p:cNvPr>
            <p:cNvSpPr/>
            <p:nvPr/>
          </p:nvSpPr>
          <p:spPr>
            <a:xfrm>
              <a:off x="864793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8" name="Рисунок 136">
              <a:extLst>
                <a:ext uri="{FF2B5EF4-FFF2-40B4-BE49-F238E27FC236}">
                  <a16:creationId xmlns:a16="http://schemas.microsoft.com/office/drawing/2014/main" id="{5074F5DE-A008-4ED7-A502-BF1AED5BF812}"/>
                </a:ext>
              </a:extLst>
            </p:cNvPr>
            <p:cNvSpPr/>
            <p:nvPr/>
          </p:nvSpPr>
          <p:spPr>
            <a:xfrm>
              <a:off x="8489092"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9" name="Рисунок 136">
              <a:extLst>
                <a:ext uri="{FF2B5EF4-FFF2-40B4-BE49-F238E27FC236}">
                  <a16:creationId xmlns:a16="http://schemas.microsoft.com/office/drawing/2014/main" id="{3AE58AC0-62A7-4A5D-A99F-5803225F5865}"/>
                </a:ext>
              </a:extLst>
            </p:cNvPr>
            <p:cNvSpPr/>
            <p:nvPr/>
          </p:nvSpPr>
          <p:spPr>
            <a:xfrm>
              <a:off x="8489092"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0" name="Рисунок 136">
              <a:extLst>
                <a:ext uri="{FF2B5EF4-FFF2-40B4-BE49-F238E27FC236}">
                  <a16:creationId xmlns:a16="http://schemas.microsoft.com/office/drawing/2014/main" id="{BDFB2AF4-8ECE-4B8C-8C8B-6755203BB1F2}"/>
                </a:ext>
              </a:extLst>
            </p:cNvPr>
            <p:cNvSpPr/>
            <p:nvPr/>
          </p:nvSpPr>
          <p:spPr>
            <a:xfrm>
              <a:off x="8515567"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1" name="Рисунок 136">
              <a:extLst>
                <a:ext uri="{FF2B5EF4-FFF2-40B4-BE49-F238E27FC236}">
                  <a16:creationId xmlns:a16="http://schemas.microsoft.com/office/drawing/2014/main" id="{892ECEB6-1E8C-45C2-9ABE-601E8C449A5A}"/>
                </a:ext>
              </a:extLst>
            </p:cNvPr>
            <p:cNvSpPr/>
            <p:nvPr/>
          </p:nvSpPr>
          <p:spPr>
            <a:xfrm>
              <a:off x="851556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2" name="Рисунок 136">
              <a:extLst>
                <a:ext uri="{FF2B5EF4-FFF2-40B4-BE49-F238E27FC236}">
                  <a16:creationId xmlns:a16="http://schemas.microsoft.com/office/drawing/2014/main" id="{DF7C3C41-6BBC-4464-BEDE-6DBC8D41AA7D}"/>
                </a:ext>
              </a:extLst>
            </p:cNvPr>
            <p:cNvSpPr/>
            <p:nvPr/>
          </p:nvSpPr>
          <p:spPr>
            <a:xfrm>
              <a:off x="851556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3" name="Рисунок 136">
              <a:extLst>
                <a:ext uri="{FF2B5EF4-FFF2-40B4-BE49-F238E27FC236}">
                  <a16:creationId xmlns:a16="http://schemas.microsoft.com/office/drawing/2014/main" id="{8F86C2C1-93E5-46CD-B489-EA5764438EB1}"/>
                </a:ext>
              </a:extLst>
            </p:cNvPr>
            <p:cNvSpPr/>
            <p:nvPr/>
          </p:nvSpPr>
          <p:spPr>
            <a:xfrm>
              <a:off x="8542041"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4" name="Рисунок 136">
              <a:extLst>
                <a:ext uri="{FF2B5EF4-FFF2-40B4-BE49-F238E27FC236}">
                  <a16:creationId xmlns:a16="http://schemas.microsoft.com/office/drawing/2014/main" id="{0B7BC06E-B5E8-49B4-A4A7-01C1E969B40B}"/>
                </a:ext>
              </a:extLst>
            </p:cNvPr>
            <p:cNvSpPr/>
            <p:nvPr/>
          </p:nvSpPr>
          <p:spPr>
            <a:xfrm>
              <a:off x="8542041"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5" name="Рисунок 136">
              <a:extLst>
                <a:ext uri="{FF2B5EF4-FFF2-40B4-BE49-F238E27FC236}">
                  <a16:creationId xmlns:a16="http://schemas.microsoft.com/office/drawing/2014/main" id="{B3A52D4A-8D94-4DD3-8DDB-83E39031A6FC}"/>
                </a:ext>
              </a:extLst>
            </p:cNvPr>
            <p:cNvSpPr/>
            <p:nvPr/>
          </p:nvSpPr>
          <p:spPr>
            <a:xfrm>
              <a:off x="8568515"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6" name="Рисунок 136">
              <a:extLst>
                <a:ext uri="{FF2B5EF4-FFF2-40B4-BE49-F238E27FC236}">
                  <a16:creationId xmlns:a16="http://schemas.microsoft.com/office/drawing/2014/main" id="{3CC014FA-4D76-4541-8A4B-ABA471EE19A4}"/>
                </a:ext>
              </a:extLst>
            </p:cNvPr>
            <p:cNvSpPr/>
            <p:nvPr/>
          </p:nvSpPr>
          <p:spPr>
            <a:xfrm>
              <a:off x="8568515"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7" name="Рисунок 136">
              <a:extLst>
                <a:ext uri="{FF2B5EF4-FFF2-40B4-BE49-F238E27FC236}">
                  <a16:creationId xmlns:a16="http://schemas.microsoft.com/office/drawing/2014/main" id="{77EF4823-B1F9-4C78-B0CF-21F355E0ABF9}"/>
                </a:ext>
              </a:extLst>
            </p:cNvPr>
            <p:cNvSpPr/>
            <p:nvPr/>
          </p:nvSpPr>
          <p:spPr>
            <a:xfrm>
              <a:off x="8594989"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8" name="Рисунок 136">
              <a:extLst>
                <a:ext uri="{FF2B5EF4-FFF2-40B4-BE49-F238E27FC236}">
                  <a16:creationId xmlns:a16="http://schemas.microsoft.com/office/drawing/2014/main" id="{57AE7834-C7F1-4C4D-B7C4-DC6E28618097}"/>
                </a:ext>
              </a:extLst>
            </p:cNvPr>
            <p:cNvSpPr/>
            <p:nvPr/>
          </p:nvSpPr>
          <p:spPr>
            <a:xfrm>
              <a:off x="8594989"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9" name="Рисунок 136">
              <a:extLst>
                <a:ext uri="{FF2B5EF4-FFF2-40B4-BE49-F238E27FC236}">
                  <a16:creationId xmlns:a16="http://schemas.microsoft.com/office/drawing/2014/main" id="{AB02A2B9-7B42-4CBE-BD35-9A6ED91826F5}"/>
                </a:ext>
              </a:extLst>
            </p:cNvPr>
            <p:cNvSpPr/>
            <p:nvPr/>
          </p:nvSpPr>
          <p:spPr>
            <a:xfrm>
              <a:off x="8621463"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0" name="Рисунок 136">
              <a:extLst>
                <a:ext uri="{FF2B5EF4-FFF2-40B4-BE49-F238E27FC236}">
                  <a16:creationId xmlns:a16="http://schemas.microsoft.com/office/drawing/2014/main" id="{AD911A4B-99BE-4671-87B5-15617B7E5B20}"/>
                </a:ext>
              </a:extLst>
            </p:cNvPr>
            <p:cNvSpPr/>
            <p:nvPr/>
          </p:nvSpPr>
          <p:spPr>
            <a:xfrm>
              <a:off x="8621463"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1" name="Рисунок 136">
              <a:extLst>
                <a:ext uri="{FF2B5EF4-FFF2-40B4-BE49-F238E27FC236}">
                  <a16:creationId xmlns:a16="http://schemas.microsoft.com/office/drawing/2014/main" id="{E068604F-E432-484B-8E5C-ACCDCD562CEF}"/>
                </a:ext>
              </a:extLst>
            </p:cNvPr>
            <p:cNvSpPr/>
            <p:nvPr/>
          </p:nvSpPr>
          <p:spPr>
            <a:xfrm>
              <a:off x="8621463"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2" name="Рисунок 136">
              <a:extLst>
                <a:ext uri="{FF2B5EF4-FFF2-40B4-BE49-F238E27FC236}">
                  <a16:creationId xmlns:a16="http://schemas.microsoft.com/office/drawing/2014/main" id="{58E8B402-A12A-49FC-8BE2-9CFB29674E7E}"/>
                </a:ext>
              </a:extLst>
            </p:cNvPr>
            <p:cNvSpPr/>
            <p:nvPr/>
          </p:nvSpPr>
          <p:spPr>
            <a:xfrm>
              <a:off x="864793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3" name="Рисунок 136">
              <a:extLst>
                <a:ext uri="{FF2B5EF4-FFF2-40B4-BE49-F238E27FC236}">
                  <a16:creationId xmlns:a16="http://schemas.microsoft.com/office/drawing/2014/main" id="{FB8535FE-DF19-4E3F-A974-366EBF4864E5}"/>
                </a:ext>
              </a:extLst>
            </p:cNvPr>
            <p:cNvSpPr/>
            <p:nvPr/>
          </p:nvSpPr>
          <p:spPr>
            <a:xfrm>
              <a:off x="864793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4" name="Рисунок 136">
              <a:extLst>
                <a:ext uri="{FF2B5EF4-FFF2-40B4-BE49-F238E27FC236}">
                  <a16:creationId xmlns:a16="http://schemas.microsoft.com/office/drawing/2014/main" id="{8F2E7F81-F526-408C-84E4-BCAF137AD38A}"/>
                </a:ext>
              </a:extLst>
            </p:cNvPr>
            <p:cNvSpPr/>
            <p:nvPr/>
          </p:nvSpPr>
          <p:spPr>
            <a:xfrm>
              <a:off x="864793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5" name="Рисунок 136">
              <a:extLst>
                <a:ext uri="{FF2B5EF4-FFF2-40B4-BE49-F238E27FC236}">
                  <a16:creationId xmlns:a16="http://schemas.microsoft.com/office/drawing/2014/main" id="{0DC0FC3C-749B-4482-92D3-5E265E925317}"/>
                </a:ext>
              </a:extLst>
            </p:cNvPr>
            <p:cNvSpPr/>
            <p:nvPr/>
          </p:nvSpPr>
          <p:spPr>
            <a:xfrm>
              <a:off x="864793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6" name="Рисунок 136">
              <a:extLst>
                <a:ext uri="{FF2B5EF4-FFF2-40B4-BE49-F238E27FC236}">
                  <a16:creationId xmlns:a16="http://schemas.microsoft.com/office/drawing/2014/main" id="{3FC57611-0B08-4D82-8C64-EBC09980971C}"/>
                </a:ext>
              </a:extLst>
            </p:cNvPr>
            <p:cNvSpPr/>
            <p:nvPr/>
          </p:nvSpPr>
          <p:spPr>
            <a:xfrm>
              <a:off x="864793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7" name="Рисунок 136">
              <a:extLst>
                <a:ext uri="{FF2B5EF4-FFF2-40B4-BE49-F238E27FC236}">
                  <a16:creationId xmlns:a16="http://schemas.microsoft.com/office/drawing/2014/main" id="{A4940DFE-2C6E-40D3-B1C8-0A0BA9CF5AB1}"/>
                </a:ext>
              </a:extLst>
            </p:cNvPr>
            <p:cNvSpPr/>
            <p:nvPr/>
          </p:nvSpPr>
          <p:spPr>
            <a:xfrm>
              <a:off x="8621463"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8" name="Рисунок 136">
              <a:extLst>
                <a:ext uri="{FF2B5EF4-FFF2-40B4-BE49-F238E27FC236}">
                  <a16:creationId xmlns:a16="http://schemas.microsoft.com/office/drawing/2014/main" id="{E9825263-56F8-4FDD-ACCE-23B38B69B2ED}"/>
                </a:ext>
              </a:extLst>
            </p:cNvPr>
            <p:cNvSpPr/>
            <p:nvPr/>
          </p:nvSpPr>
          <p:spPr>
            <a:xfrm>
              <a:off x="8647937" y="454321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9" name="Рисунок 136">
              <a:extLst>
                <a:ext uri="{FF2B5EF4-FFF2-40B4-BE49-F238E27FC236}">
                  <a16:creationId xmlns:a16="http://schemas.microsoft.com/office/drawing/2014/main" id="{426FB593-F593-44A2-8A9D-936FD6D5AFD4}"/>
                </a:ext>
              </a:extLst>
            </p:cNvPr>
            <p:cNvSpPr/>
            <p:nvPr/>
          </p:nvSpPr>
          <p:spPr>
            <a:xfrm>
              <a:off x="8647937" y="449026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60" name="Рисунок 136">
              <a:extLst>
                <a:ext uri="{FF2B5EF4-FFF2-40B4-BE49-F238E27FC236}">
                  <a16:creationId xmlns:a16="http://schemas.microsoft.com/office/drawing/2014/main" id="{3E7A174F-F000-4BE0-8585-AFBFF813E6BB}"/>
                </a:ext>
              </a:extLst>
            </p:cNvPr>
            <p:cNvSpPr/>
            <p:nvPr/>
          </p:nvSpPr>
          <p:spPr>
            <a:xfrm>
              <a:off x="8674411"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grpSp>
      <p:sp>
        <p:nvSpPr>
          <p:cNvPr id="164" name="Текст 162">
            <a:extLst>
              <a:ext uri="{FF2B5EF4-FFF2-40B4-BE49-F238E27FC236}">
                <a16:creationId xmlns:a16="http://schemas.microsoft.com/office/drawing/2014/main" id="{B1645954-7766-41CD-AFB4-DAE9CE951A85}"/>
              </a:ext>
            </a:extLst>
          </p:cNvPr>
          <p:cNvSpPr>
            <a:spLocks noGrp="1"/>
          </p:cNvSpPr>
          <p:nvPr>
            <p:ph type="body" sz="quarter" idx="11" hasCustomPrompt="1"/>
          </p:nvPr>
        </p:nvSpPr>
        <p:spPr>
          <a:xfrm>
            <a:off x="408983" y="921435"/>
            <a:ext cx="3337517" cy="2133322"/>
          </a:xfrm>
          <a:prstGeom prst="rect">
            <a:avLst/>
          </a:prstGeom>
        </p:spPr>
        <p:txBody>
          <a:bodyPr/>
          <a:lstStyle>
            <a:lvl1pPr marL="0" indent="0">
              <a:lnSpc>
                <a:spcPct val="100000"/>
              </a:lnSpc>
              <a:spcAft>
                <a:spcPts val="0"/>
              </a:spcAft>
              <a:buClr>
                <a:schemeClr val="tx1"/>
              </a:buClr>
              <a:buSzPct val="70000"/>
              <a:buFont typeface="Wingdings" panose="05000000000000000000" pitchFamily="2" charset="2"/>
              <a:buNone/>
              <a:defRPr sz="1200">
                <a:solidFill>
                  <a:schemeClr val="accent5"/>
                </a:solidFill>
                <a:latin typeface="+mn-lt"/>
                <a:cs typeface="Arial" panose="020B0604020202020204" pitchFamily="34" charset="0"/>
              </a:defRPr>
            </a:lvl1pPr>
            <a:lvl2pPr marL="457200" indent="0">
              <a:lnSpc>
                <a:spcPct val="100000"/>
              </a:lnSpc>
              <a:spcAft>
                <a:spcPts val="0"/>
              </a:spcAft>
              <a:buClr>
                <a:schemeClr val="tx1"/>
              </a:buClr>
              <a:buFont typeface="Wingdings" panose="05000000000000000000" pitchFamily="2" charset="2"/>
              <a:buNone/>
              <a:defRPr sz="1200">
                <a:solidFill>
                  <a:schemeClr val="accent5"/>
                </a:solidFill>
              </a:defRPr>
            </a:lvl2pPr>
            <a:lvl3pPr marL="685800" indent="0">
              <a:lnSpc>
                <a:spcPct val="100000"/>
              </a:lnSpc>
              <a:spcAft>
                <a:spcPts val="0"/>
              </a:spcAft>
              <a:buNone/>
              <a:defRPr sz="1200">
                <a:solidFill>
                  <a:schemeClr val="accent5"/>
                </a:solidFill>
              </a:defRPr>
            </a:lvl3pPr>
            <a:lvl4pPr>
              <a:defRPr sz="1200">
                <a:solidFill>
                  <a:schemeClr val="accent5"/>
                </a:solidFill>
              </a:defRPr>
            </a:lvl4pPr>
            <a:lvl5pPr>
              <a:defRPr sz="1200">
                <a:solidFill>
                  <a:schemeClr val="accent5"/>
                </a:solidFill>
              </a:defRPr>
            </a:lvl5pPr>
          </a:lstStyle>
          <a:p>
            <a:r>
              <a:rPr lang="ru-RU" dirty="0"/>
              <a:t>Современные системы распределённой обработки данных требуют адаптивных архитектур, способных масштабироваться горизонтально без потери производительности. В условиях высоких нагрузок особое значение приобретает согласованность между вычислительными узлами и устойчивость к сбоям отдельных компонентов.</a:t>
            </a:r>
          </a:p>
        </p:txBody>
      </p:sp>
      <p:sp>
        <p:nvSpPr>
          <p:cNvPr id="162" name="Заголовок 164">
            <a:extLst>
              <a:ext uri="{FF2B5EF4-FFF2-40B4-BE49-F238E27FC236}">
                <a16:creationId xmlns:a16="http://schemas.microsoft.com/office/drawing/2014/main" id="{89178648-1EBD-457D-A03D-610D3D4B1A92}"/>
              </a:ext>
            </a:extLst>
          </p:cNvPr>
          <p:cNvSpPr>
            <a:spLocks noGrp="1"/>
          </p:cNvSpPr>
          <p:nvPr>
            <p:ph type="title" hasCustomPrompt="1"/>
          </p:nvPr>
        </p:nvSpPr>
        <p:spPr>
          <a:xfrm>
            <a:off x="408982" y="167079"/>
            <a:ext cx="8215219" cy="749542"/>
          </a:xfrm>
          <a:prstGeom prst="rect">
            <a:avLst/>
          </a:prstGeom>
        </p:spPr>
        <p:txBody>
          <a:bodyPr/>
          <a:lstStyle>
            <a:lvl1pPr>
              <a:defRPr sz="1800" b="1"/>
            </a:lvl1pPr>
          </a:lstStyle>
          <a:p>
            <a:r>
              <a:rPr lang="ru-RU" dirty="0"/>
              <a:t>Коммутаторы и коммутационное</a:t>
            </a:r>
            <a:br>
              <a:rPr lang="ru-RU" dirty="0"/>
            </a:br>
            <a:r>
              <a:rPr lang="ru-RU" dirty="0"/>
              <a:t>оборудование</a:t>
            </a:r>
          </a:p>
        </p:txBody>
      </p:sp>
      <p:sp>
        <p:nvSpPr>
          <p:cNvPr id="161" name="Диаграмма 160">
            <a:extLst>
              <a:ext uri="{FF2B5EF4-FFF2-40B4-BE49-F238E27FC236}">
                <a16:creationId xmlns:a16="http://schemas.microsoft.com/office/drawing/2014/main" id="{4C7F0355-D758-436F-A0F2-6583A46A341D}"/>
              </a:ext>
            </a:extLst>
          </p:cNvPr>
          <p:cNvSpPr>
            <a:spLocks noGrp="1"/>
          </p:cNvSpPr>
          <p:nvPr>
            <p:ph type="chart" sz="quarter" idx="12"/>
          </p:nvPr>
        </p:nvSpPr>
        <p:spPr>
          <a:xfrm>
            <a:off x="3919538" y="1003300"/>
            <a:ext cx="4705350" cy="3040063"/>
          </a:xfrm>
          <a:prstGeom prst="rect">
            <a:avLst/>
          </a:prstGeom>
        </p:spPr>
        <p:txBody>
          <a:bodyPr/>
          <a:lstStyle>
            <a:lvl1pPr marL="0" indent="0">
              <a:buNone/>
              <a:defRPr/>
            </a:lvl1pPr>
          </a:lstStyle>
          <a:p>
            <a:endParaRPr lang="ru-RU" dirty="0"/>
          </a:p>
        </p:txBody>
      </p:sp>
    </p:spTree>
    <p:extLst>
      <p:ext uri="{BB962C8B-B14F-4D97-AF65-F5344CB8AC3E}">
        <p14:creationId xmlns:p14="http://schemas.microsoft.com/office/powerpoint/2010/main" val="1140877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Картинки+текст">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D53A96FF-56DA-479A-9C02-40ED00303D5E}"/>
              </a:ext>
            </a:extLst>
          </p:cNvPr>
          <p:cNvGrpSpPr/>
          <p:nvPr userDrawn="1"/>
        </p:nvGrpSpPr>
        <p:grpSpPr>
          <a:xfrm>
            <a:off x="-8896" y="4337756"/>
            <a:ext cx="9159246" cy="823531"/>
            <a:chOff x="-8896" y="4337756"/>
            <a:chExt cx="9159246" cy="823531"/>
          </a:xfrm>
        </p:grpSpPr>
        <p:grpSp>
          <p:nvGrpSpPr>
            <p:cNvPr id="4" name="Рисунок 25">
              <a:extLst>
                <a:ext uri="{FF2B5EF4-FFF2-40B4-BE49-F238E27FC236}">
                  <a16:creationId xmlns:a16="http://schemas.microsoft.com/office/drawing/2014/main" id="{D2DB0053-E4CF-4656-91B0-02CF756691A4}"/>
                </a:ext>
              </a:extLst>
            </p:cNvPr>
            <p:cNvGrpSpPr/>
            <p:nvPr/>
          </p:nvGrpSpPr>
          <p:grpSpPr>
            <a:xfrm>
              <a:off x="2834066" y="4866242"/>
              <a:ext cx="196986" cy="209410"/>
              <a:chOff x="2834066" y="4866242"/>
              <a:chExt cx="196986" cy="209410"/>
            </a:xfrm>
            <a:solidFill>
              <a:srgbClr val="4CAE50"/>
            </a:solidFill>
          </p:grpSpPr>
          <p:sp>
            <p:nvSpPr>
              <p:cNvPr id="28" name="Полилиния: фигура 27">
                <a:extLst>
                  <a:ext uri="{FF2B5EF4-FFF2-40B4-BE49-F238E27FC236}">
                    <a16:creationId xmlns:a16="http://schemas.microsoft.com/office/drawing/2014/main" id="{4D195D9F-8929-4F99-A8B9-E09585830ACE}"/>
                  </a:ext>
                </a:extLst>
              </p:cNvPr>
              <p:cNvSpPr/>
              <p:nvPr/>
            </p:nvSpPr>
            <p:spPr>
              <a:xfrm>
                <a:off x="2834066" y="4923431"/>
                <a:ext cx="81018" cy="92488"/>
              </a:xfrm>
              <a:custGeom>
                <a:avLst/>
                <a:gdLst>
                  <a:gd name="connsiteX0" fmla="*/ 13980 w 81018"/>
                  <a:gd name="connsiteY0" fmla="*/ 89163 h 92488"/>
                  <a:gd name="connsiteX1" fmla="*/ 76253 w 81018"/>
                  <a:gd name="connsiteY1" fmla="*/ 53578 h 92488"/>
                  <a:gd name="connsiteX2" fmla="*/ 76253 w 81018"/>
                  <a:gd name="connsiteY2" fmla="*/ 37057 h 92488"/>
                  <a:gd name="connsiteX3" fmla="*/ 13980 w 81018"/>
                  <a:gd name="connsiteY3" fmla="*/ 1472 h 92488"/>
                  <a:gd name="connsiteX4" fmla="*/ 0 w 81018"/>
                  <a:gd name="connsiteY4" fmla="*/ 10368 h 92488"/>
                  <a:gd name="connsiteX5" fmla="*/ 0 w 81018"/>
                  <a:gd name="connsiteY5" fmla="*/ 82809 h 92488"/>
                  <a:gd name="connsiteX6" fmla="*/ 13980 w 81018"/>
                  <a:gd name="connsiteY6" fmla="*/ 91705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13980" y="89163"/>
                    </a:moveTo>
                    <a:lnTo>
                      <a:pt x="76253" y="53578"/>
                    </a:lnTo>
                    <a:cubicBezTo>
                      <a:pt x="82607" y="49766"/>
                      <a:pt x="82607" y="40870"/>
                      <a:pt x="76253" y="37057"/>
                    </a:cubicBezTo>
                    <a:lnTo>
                      <a:pt x="13980" y="1472"/>
                    </a:lnTo>
                    <a:cubicBezTo>
                      <a:pt x="7625" y="-2340"/>
                      <a:pt x="0" y="1472"/>
                      <a:pt x="0" y="10368"/>
                    </a:cubicBezTo>
                    <a:lnTo>
                      <a:pt x="0" y="82809"/>
                    </a:lnTo>
                    <a:cubicBezTo>
                      <a:pt x="0" y="90434"/>
                      <a:pt x="7625" y="94247"/>
                      <a:pt x="13980" y="91705"/>
                    </a:cubicBezTo>
                    <a:close/>
                  </a:path>
                </a:pathLst>
              </a:custGeom>
              <a:solidFill>
                <a:srgbClr val="4CAE50"/>
              </a:solidFill>
              <a:ln w="12700"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38960B88-30C3-4D4E-92BA-59C3F7D503C9}"/>
                  </a:ext>
                </a:extLst>
              </p:cNvPr>
              <p:cNvSpPr/>
              <p:nvPr/>
            </p:nvSpPr>
            <p:spPr>
              <a:xfrm>
                <a:off x="2847093" y="4981309"/>
                <a:ext cx="81018" cy="89947"/>
              </a:xfrm>
              <a:custGeom>
                <a:avLst/>
                <a:gdLst>
                  <a:gd name="connsiteX0" fmla="*/ 81019 w 81018"/>
                  <a:gd name="connsiteY0" fmla="*/ 82121 h 89947"/>
                  <a:gd name="connsiteX1" fmla="*/ 81019 w 81018"/>
                  <a:gd name="connsiteY1" fmla="*/ 9680 h 89947"/>
                  <a:gd name="connsiteX2" fmla="*/ 67039 w 81018"/>
                  <a:gd name="connsiteY2" fmla="*/ 784 h 89947"/>
                  <a:gd name="connsiteX3" fmla="*/ 4766 w 81018"/>
                  <a:gd name="connsiteY3" fmla="*/ 36369 h 89947"/>
                  <a:gd name="connsiteX4" fmla="*/ 4766 w 81018"/>
                  <a:gd name="connsiteY4" fmla="*/ 52890 h 89947"/>
                  <a:gd name="connsiteX5" fmla="*/ 67039 w 81018"/>
                  <a:gd name="connsiteY5" fmla="*/ 88475 h 89947"/>
                  <a:gd name="connsiteX6" fmla="*/ 81019 w 81018"/>
                  <a:gd name="connsiteY6" fmla="*/ 79579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81019" y="82121"/>
                    </a:moveTo>
                    <a:lnTo>
                      <a:pt x="81019" y="9680"/>
                    </a:lnTo>
                    <a:cubicBezTo>
                      <a:pt x="81019" y="2055"/>
                      <a:pt x="73394" y="-1758"/>
                      <a:pt x="67039" y="784"/>
                    </a:cubicBezTo>
                    <a:lnTo>
                      <a:pt x="4766" y="36369"/>
                    </a:lnTo>
                    <a:cubicBezTo>
                      <a:pt x="-1589" y="40182"/>
                      <a:pt x="-1589" y="49078"/>
                      <a:pt x="4766" y="52890"/>
                    </a:cubicBezTo>
                    <a:lnTo>
                      <a:pt x="67039" y="88475"/>
                    </a:lnTo>
                    <a:cubicBezTo>
                      <a:pt x="73394" y="92288"/>
                      <a:pt x="81019" y="88475"/>
                      <a:pt x="81019" y="79579"/>
                    </a:cubicBezTo>
                    <a:close/>
                  </a:path>
                </a:pathLst>
              </a:custGeom>
              <a:solidFill>
                <a:srgbClr val="4CAE50">
                  <a:alpha val="80000"/>
                </a:srgbClr>
              </a:solidFill>
              <a:ln w="12700"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F9513F6B-8C7A-483F-A843-E5A08A0A4A25}"/>
                  </a:ext>
                </a:extLst>
              </p:cNvPr>
              <p:cNvSpPr/>
              <p:nvPr/>
            </p:nvSpPr>
            <p:spPr>
              <a:xfrm>
                <a:off x="2937008" y="4983163"/>
                <a:ext cx="81018" cy="92488"/>
              </a:xfrm>
              <a:custGeom>
                <a:avLst/>
                <a:gdLst>
                  <a:gd name="connsiteX0" fmla="*/ 76253 w 81018"/>
                  <a:gd name="connsiteY0" fmla="*/ 37057 h 92488"/>
                  <a:gd name="connsiteX1" fmla="*/ 13980 w 81018"/>
                  <a:gd name="connsiteY1" fmla="*/ 1472 h 92488"/>
                  <a:gd name="connsiteX2" fmla="*/ 0 w 81018"/>
                  <a:gd name="connsiteY2" fmla="*/ 10368 h 92488"/>
                  <a:gd name="connsiteX3" fmla="*/ 0 w 81018"/>
                  <a:gd name="connsiteY3" fmla="*/ 82809 h 92488"/>
                  <a:gd name="connsiteX4" fmla="*/ 13980 w 81018"/>
                  <a:gd name="connsiteY4" fmla="*/ 91705 h 92488"/>
                  <a:gd name="connsiteX5" fmla="*/ 76253 w 81018"/>
                  <a:gd name="connsiteY5" fmla="*/ 56120 h 92488"/>
                  <a:gd name="connsiteX6" fmla="*/ 76253 w 81018"/>
                  <a:gd name="connsiteY6" fmla="*/ 39599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76253" y="37057"/>
                    </a:moveTo>
                    <a:lnTo>
                      <a:pt x="13980" y="1472"/>
                    </a:lnTo>
                    <a:cubicBezTo>
                      <a:pt x="7625" y="-2340"/>
                      <a:pt x="0" y="1472"/>
                      <a:pt x="0" y="10368"/>
                    </a:cubicBezTo>
                    <a:lnTo>
                      <a:pt x="0" y="82809"/>
                    </a:lnTo>
                    <a:cubicBezTo>
                      <a:pt x="0" y="90434"/>
                      <a:pt x="7625" y="94247"/>
                      <a:pt x="13980" y="91705"/>
                    </a:cubicBezTo>
                    <a:lnTo>
                      <a:pt x="76253" y="56120"/>
                    </a:lnTo>
                    <a:cubicBezTo>
                      <a:pt x="82607" y="52307"/>
                      <a:pt x="82607" y="43411"/>
                      <a:pt x="76253" y="39599"/>
                    </a:cubicBezTo>
                    <a:close/>
                  </a:path>
                </a:pathLst>
              </a:custGeom>
              <a:solidFill>
                <a:srgbClr val="4CAE50">
                  <a:alpha val="60000"/>
                </a:srgbClr>
              </a:solidFill>
              <a:ln w="12700"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4A81DC81-9FCD-4542-8BF6-F0591518003E}"/>
                  </a:ext>
                </a:extLst>
              </p:cNvPr>
              <p:cNvSpPr/>
              <p:nvPr/>
            </p:nvSpPr>
            <p:spPr>
              <a:xfrm>
                <a:off x="2950034" y="4921577"/>
                <a:ext cx="81018" cy="92488"/>
              </a:xfrm>
              <a:custGeom>
                <a:avLst/>
                <a:gdLst>
                  <a:gd name="connsiteX0" fmla="*/ 67039 w 81018"/>
                  <a:gd name="connsiteY0" fmla="*/ 3326 h 92488"/>
                  <a:gd name="connsiteX1" fmla="*/ 4766 w 81018"/>
                  <a:gd name="connsiteY1" fmla="*/ 38911 h 92488"/>
                  <a:gd name="connsiteX2" fmla="*/ 4766 w 81018"/>
                  <a:gd name="connsiteY2" fmla="*/ 55432 h 92488"/>
                  <a:gd name="connsiteX3" fmla="*/ 67039 w 81018"/>
                  <a:gd name="connsiteY3" fmla="*/ 91017 h 92488"/>
                  <a:gd name="connsiteX4" fmla="*/ 81019 w 81018"/>
                  <a:gd name="connsiteY4" fmla="*/ 82121 h 92488"/>
                  <a:gd name="connsiteX5" fmla="*/ 81019 w 81018"/>
                  <a:gd name="connsiteY5" fmla="*/ 9680 h 92488"/>
                  <a:gd name="connsiteX6" fmla="*/ 67039 w 81018"/>
                  <a:gd name="connsiteY6" fmla="*/ 784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67039" y="3326"/>
                    </a:moveTo>
                    <a:lnTo>
                      <a:pt x="4766" y="38911"/>
                    </a:lnTo>
                    <a:cubicBezTo>
                      <a:pt x="-1589" y="42723"/>
                      <a:pt x="-1589" y="51619"/>
                      <a:pt x="4766" y="55432"/>
                    </a:cubicBezTo>
                    <a:lnTo>
                      <a:pt x="67039" y="91017"/>
                    </a:lnTo>
                    <a:cubicBezTo>
                      <a:pt x="73393" y="94829"/>
                      <a:pt x="81019" y="91017"/>
                      <a:pt x="81019" y="82121"/>
                    </a:cubicBezTo>
                    <a:lnTo>
                      <a:pt x="81019" y="9680"/>
                    </a:lnTo>
                    <a:cubicBezTo>
                      <a:pt x="81019" y="2055"/>
                      <a:pt x="73393" y="-1758"/>
                      <a:pt x="67039" y="784"/>
                    </a:cubicBezTo>
                    <a:close/>
                  </a:path>
                </a:pathLst>
              </a:custGeom>
              <a:solidFill>
                <a:srgbClr val="4CAE50">
                  <a:alpha val="40000"/>
                </a:srgbClr>
              </a:solidFill>
              <a:ln w="12700"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ADA92D39-A3CC-4940-AE74-07123A6E9F98}"/>
                  </a:ext>
                </a:extLst>
              </p:cNvPr>
              <p:cNvSpPr/>
              <p:nvPr/>
            </p:nvSpPr>
            <p:spPr>
              <a:xfrm>
                <a:off x="2937008" y="4866242"/>
                <a:ext cx="81018" cy="89947"/>
              </a:xfrm>
              <a:custGeom>
                <a:avLst/>
                <a:gdLst>
                  <a:gd name="connsiteX0" fmla="*/ 0 w 81018"/>
                  <a:gd name="connsiteY0" fmla="*/ 7827 h 89947"/>
                  <a:gd name="connsiteX1" fmla="*/ 0 w 81018"/>
                  <a:gd name="connsiteY1" fmla="*/ 80267 h 89947"/>
                  <a:gd name="connsiteX2" fmla="*/ 13980 w 81018"/>
                  <a:gd name="connsiteY2" fmla="*/ 89163 h 89947"/>
                  <a:gd name="connsiteX3" fmla="*/ 76253 w 81018"/>
                  <a:gd name="connsiteY3" fmla="*/ 53578 h 89947"/>
                  <a:gd name="connsiteX4" fmla="*/ 76253 w 81018"/>
                  <a:gd name="connsiteY4" fmla="*/ 37057 h 89947"/>
                  <a:gd name="connsiteX5" fmla="*/ 13980 w 81018"/>
                  <a:gd name="connsiteY5" fmla="*/ 1472 h 89947"/>
                  <a:gd name="connsiteX6" fmla="*/ 0 w 81018"/>
                  <a:gd name="connsiteY6" fmla="*/ 10368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0" y="7827"/>
                    </a:moveTo>
                    <a:lnTo>
                      <a:pt x="0" y="80267"/>
                    </a:lnTo>
                    <a:cubicBezTo>
                      <a:pt x="0" y="87892"/>
                      <a:pt x="7625" y="91705"/>
                      <a:pt x="13980" y="89163"/>
                    </a:cubicBezTo>
                    <a:lnTo>
                      <a:pt x="76253" y="53578"/>
                    </a:lnTo>
                    <a:cubicBezTo>
                      <a:pt x="82607" y="49766"/>
                      <a:pt x="82607" y="40870"/>
                      <a:pt x="76253" y="37057"/>
                    </a:cubicBezTo>
                    <a:lnTo>
                      <a:pt x="13980" y="1472"/>
                    </a:lnTo>
                    <a:cubicBezTo>
                      <a:pt x="7625" y="-2340"/>
                      <a:pt x="0" y="1472"/>
                      <a:pt x="0" y="10368"/>
                    </a:cubicBezTo>
                    <a:close/>
                  </a:path>
                </a:pathLst>
              </a:custGeom>
              <a:solidFill>
                <a:srgbClr val="4CAE50">
                  <a:alpha val="20000"/>
                </a:srgbClr>
              </a:solidFill>
              <a:ln w="12700" cap="flat">
                <a:noFill/>
                <a:prstDash val="solid"/>
                <a:miter/>
              </a:ln>
            </p:spPr>
            <p:txBody>
              <a:bodyPr rtlCol="0" anchor="ctr"/>
              <a:lstStyle/>
              <a:p>
                <a:endParaRPr lang="ru-RU"/>
              </a:p>
            </p:txBody>
          </p:sp>
        </p:grpSp>
        <p:sp>
          <p:nvSpPr>
            <p:cNvPr id="5" name="Рисунок 25">
              <a:extLst>
                <a:ext uri="{FF2B5EF4-FFF2-40B4-BE49-F238E27FC236}">
                  <a16:creationId xmlns:a16="http://schemas.microsoft.com/office/drawing/2014/main" id="{F3ACDE59-BB28-49DC-BC9A-208BA6B4FB69}"/>
                </a:ext>
              </a:extLst>
            </p:cNvPr>
            <p:cNvSpPr/>
            <p:nvPr/>
          </p:nvSpPr>
          <p:spPr>
            <a:xfrm>
              <a:off x="-8896" y="4337756"/>
              <a:ext cx="9159246" cy="695172"/>
            </a:xfrm>
            <a:custGeom>
              <a:avLst/>
              <a:gdLst>
                <a:gd name="connsiteX0" fmla="*/ 9159246 w 9159246"/>
                <a:gd name="connsiteY0" fmla="*/ 0 h 695172"/>
                <a:gd name="connsiteX1" fmla="*/ 7927762 w 9159246"/>
                <a:gd name="connsiteY1" fmla="*/ 0 h 695172"/>
                <a:gd name="connsiteX2" fmla="*/ 7416868 w 9159246"/>
                <a:gd name="connsiteY2" fmla="*/ 510895 h 695172"/>
                <a:gd name="connsiteX3" fmla="*/ 5485127 w 9159246"/>
                <a:gd name="connsiteY3" fmla="*/ 510895 h 695172"/>
                <a:gd name="connsiteX4" fmla="*/ 5364393 w 9159246"/>
                <a:gd name="connsiteY4" fmla="*/ 632899 h 695172"/>
                <a:gd name="connsiteX5" fmla="*/ 3914316 w 9159246"/>
                <a:gd name="connsiteY5" fmla="*/ 632899 h 695172"/>
                <a:gd name="connsiteX6" fmla="*/ 3581346 w 9159246"/>
                <a:gd name="connsiteY6" fmla="*/ 298657 h 695172"/>
                <a:gd name="connsiteX7" fmla="*/ 2405780 w 9159246"/>
                <a:gd name="connsiteY7" fmla="*/ 298657 h 695172"/>
                <a:gd name="connsiteX8" fmla="*/ 2010535 w 9159246"/>
                <a:gd name="connsiteY8" fmla="*/ 695173 h 695172"/>
                <a:gd name="connsiteX9" fmla="*/ 184278 w 9159246"/>
                <a:gd name="connsiteY9" fmla="*/ 695173 h 695172"/>
                <a:gd name="connsiteX10" fmla="*/ 0 w 9159246"/>
                <a:gd name="connsiteY10" fmla="*/ 510895 h 6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9246" h="695172">
                  <a:moveTo>
                    <a:pt x="9159246" y="0"/>
                  </a:moveTo>
                  <a:lnTo>
                    <a:pt x="7927762" y="0"/>
                  </a:lnTo>
                  <a:lnTo>
                    <a:pt x="7416868" y="510895"/>
                  </a:lnTo>
                  <a:lnTo>
                    <a:pt x="5485127" y="510895"/>
                  </a:lnTo>
                  <a:lnTo>
                    <a:pt x="5364393" y="632899"/>
                  </a:lnTo>
                  <a:lnTo>
                    <a:pt x="3914316" y="632899"/>
                  </a:lnTo>
                  <a:lnTo>
                    <a:pt x="3581346" y="298657"/>
                  </a:lnTo>
                  <a:lnTo>
                    <a:pt x="2405780" y="298657"/>
                  </a:lnTo>
                  <a:lnTo>
                    <a:pt x="2010535" y="695173"/>
                  </a:lnTo>
                  <a:lnTo>
                    <a:pt x="184278" y="695173"/>
                  </a:lnTo>
                  <a:lnTo>
                    <a:pt x="0" y="510895"/>
                  </a:lnTo>
                </a:path>
              </a:pathLst>
            </a:custGeom>
            <a:noFill/>
            <a:ln w="6350" cap="flat">
              <a:solidFill>
                <a:srgbClr val="4BAF50"/>
              </a:solidFill>
              <a:prstDash val="solid"/>
              <a:miter/>
            </a:ln>
          </p:spPr>
          <p:txBody>
            <a:bodyPr rtlCol="0" anchor="ctr"/>
            <a:lstStyle/>
            <a:p>
              <a:endParaRPr lang="ru-RU" dirty="0"/>
            </a:p>
          </p:txBody>
        </p:sp>
        <p:sp>
          <p:nvSpPr>
            <p:cNvPr id="6" name="Рисунок 25">
              <a:extLst>
                <a:ext uri="{FF2B5EF4-FFF2-40B4-BE49-F238E27FC236}">
                  <a16:creationId xmlns:a16="http://schemas.microsoft.com/office/drawing/2014/main" id="{3E672183-85C1-4E37-8457-DDC5D7D76B63}"/>
                </a:ext>
              </a:extLst>
            </p:cNvPr>
            <p:cNvSpPr/>
            <p:nvPr/>
          </p:nvSpPr>
          <p:spPr>
            <a:xfrm>
              <a:off x="2068995" y="4776210"/>
              <a:ext cx="6076086" cy="385077"/>
            </a:xfrm>
            <a:custGeom>
              <a:avLst/>
              <a:gdLst>
                <a:gd name="connsiteX0" fmla="*/ 6076087 w 6076086"/>
                <a:gd name="connsiteY0" fmla="*/ 373639 h 385077"/>
                <a:gd name="connsiteX1" fmla="*/ 5876558 w 6076086"/>
                <a:gd name="connsiteY1" fmla="*/ 174111 h 385077"/>
                <a:gd name="connsiteX2" fmla="*/ 4493839 w 6076086"/>
                <a:gd name="connsiteY2" fmla="*/ 174111 h 385077"/>
                <a:gd name="connsiteX3" fmla="*/ 4376918 w 6076086"/>
                <a:gd name="connsiteY3" fmla="*/ 291032 h 385077"/>
                <a:gd name="connsiteX4" fmla="*/ 1405595 w 6076086"/>
                <a:gd name="connsiteY4" fmla="*/ 291032 h 385077"/>
                <a:gd name="connsiteX5" fmla="*/ 1114563 w 6076086"/>
                <a:gd name="connsiteY5" fmla="*/ 0 h 385077"/>
                <a:gd name="connsiteX6" fmla="*/ 636712 w 6076086"/>
                <a:gd name="connsiteY6" fmla="*/ 0 h 385077"/>
                <a:gd name="connsiteX7" fmla="*/ 420662 w 6076086"/>
                <a:gd name="connsiteY7" fmla="*/ 216050 h 385077"/>
                <a:gd name="connsiteX8" fmla="*/ 170298 w 6076086"/>
                <a:gd name="connsiteY8" fmla="*/ 216050 h 385077"/>
                <a:gd name="connsiteX9" fmla="*/ 0 w 6076086"/>
                <a:gd name="connsiteY9" fmla="*/ 385077 h 38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6086" h="385077">
                  <a:moveTo>
                    <a:pt x="6076087" y="373639"/>
                  </a:moveTo>
                  <a:lnTo>
                    <a:pt x="5876558" y="174111"/>
                  </a:lnTo>
                  <a:lnTo>
                    <a:pt x="4493839" y="174111"/>
                  </a:lnTo>
                  <a:lnTo>
                    <a:pt x="4376918" y="291032"/>
                  </a:lnTo>
                  <a:lnTo>
                    <a:pt x="1405595" y="291032"/>
                  </a:lnTo>
                  <a:lnTo>
                    <a:pt x="1114563" y="0"/>
                  </a:lnTo>
                  <a:lnTo>
                    <a:pt x="636712" y="0"/>
                  </a:lnTo>
                  <a:lnTo>
                    <a:pt x="420662" y="216050"/>
                  </a:lnTo>
                  <a:lnTo>
                    <a:pt x="170298" y="216050"/>
                  </a:lnTo>
                  <a:lnTo>
                    <a:pt x="0" y="385077"/>
                  </a:lnTo>
                </a:path>
              </a:pathLst>
            </a:custGeom>
            <a:noFill/>
            <a:ln w="2540" cap="flat">
              <a:solidFill>
                <a:schemeClr val="accent6"/>
              </a:solidFill>
              <a:prstDash val="solid"/>
              <a:miter/>
            </a:ln>
          </p:spPr>
          <p:txBody>
            <a:bodyPr rtlCol="0" anchor="ctr"/>
            <a:lstStyle/>
            <a:p>
              <a:endParaRPr lang="ru-RU" dirty="0"/>
            </a:p>
          </p:txBody>
        </p:sp>
        <p:sp>
          <p:nvSpPr>
            <p:cNvPr id="7" name="Рисунок 25">
              <a:extLst>
                <a:ext uri="{FF2B5EF4-FFF2-40B4-BE49-F238E27FC236}">
                  <a16:creationId xmlns:a16="http://schemas.microsoft.com/office/drawing/2014/main" id="{869DCD89-697B-4D09-A402-2AA383337F47}"/>
                </a:ext>
              </a:extLst>
            </p:cNvPr>
            <p:cNvSpPr/>
            <p:nvPr/>
          </p:nvSpPr>
          <p:spPr>
            <a:xfrm>
              <a:off x="6342971" y="4646580"/>
              <a:ext cx="1267069" cy="202070"/>
            </a:xfrm>
            <a:custGeom>
              <a:avLst/>
              <a:gdLst>
                <a:gd name="connsiteX0" fmla="*/ 1267069 w 1267069"/>
                <a:gd name="connsiteY0" fmla="*/ 0 h 202070"/>
                <a:gd name="connsiteX1" fmla="*/ 1199713 w 1267069"/>
                <a:gd name="connsiteY1" fmla="*/ 0 h 202070"/>
                <a:gd name="connsiteX2" fmla="*/ 1095500 w 1267069"/>
                <a:gd name="connsiteY2" fmla="*/ 105483 h 202070"/>
                <a:gd name="connsiteX3" fmla="*/ 864199 w 1267069"/>
                <a:gd name="connsiteY3" fmla="*/ 105483 h 202070"/>
                <a:gd name="connsiteX4" fmla="*/ 804469 w 1267069"/>
                <a:gd name="connsiteY4" fmla="*/ 163944 h 202070"/>
                <a:gd name="connsiteX5" fmla="*/ 38126 w 1267069"/>
                <a:gd name="connsiteY5" fmla="*/ 163944 h 202070"/>
                <a:gd name="connsiteX6" fmla="*/ 0 w 1267069"/>
                <a:gd name="connsiteY6" fmla="*/ 202070 h 202070"/>
                <a:gd name="connsiteX7" fmla="*/ 1064999 w 1267069"/>
                <a:gd name="connsiteY7" fmla="*/ 202070 h 202070"/>
                <a:gd name="connsiteX8" fmla="*/ 1267069 w 1267069"/>
                <a:gd name="connsiteY8" fmla="*/ 0 h 20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069" h="202070">
                  <a:moveTo>
                    <a:pt x="1267069" y="0"/>
                  </a:moveTo>
                  <a:lnTo>
                    <a:pt x="1199713" y="0"/>
                  </a:lnTo>
                  <a:lnTo>
                    <a:pt x="1095500" y="105483"/>
                  </a:lnTo>
                  <a:lnTo>
                    <a:pt x="864199" y="105483"/>
                  </a:lnTo>
                  <a:lnTo>
                    <a:pt x="804469" y="163944"/>
                  </a:lnTo>
                  <a:lnTo>
                    <a:pt x="38126" y="163944"/>
                  </a:lnTo>
                  <a:lnTo>
                    <a:pt x="0" y="202070"/>
                  </a:lnTo>
                  <a:lnTo>
                    <a:pt x="1064999" y="202070"/>
                  </a:lnTo>
                  <a:lnTo>
                    <a:pt x="1267069" y="0"/>
                  </a:lnTo>
                  <a:close/>
                </a:path>
              </a:pathLst>
            </a:custGeom>
            <a:solidFill>
              <a:srgbClr val="4BAF50"/>
            </a:solidFill>
            <a:ln w="12700" cap="flat">
              <a:noFill/>
              <a:prstDash val="solid"/>
              <a:miter/>
            </a:ln>
          </p:spPr>
          <p:txBody>
            <a:bodyPr rtlCol="0" anchor="ctr"/>
            <a:lstStyle/>
            <a:p>
              <a:endParaRPr lang="ru-RU"/>
            </a:p>
          </p:txBody>
        </p:sp>
        <p:grpSp>
          <p:nvGrpSpPr>
            <p:cNvPr id="8" name="Рисунок 25">
              <a:extLst>
                <a:ext uri="{FF2B5EF4-FFF2-40B4-BE49-F238E27FC236}">
                  <a16:creationId xmlns:a16="http://schemas.microsoft.com/office/drawing/2014/main" id="{CD7AD052-22A0-4D6A-9349-FDB47A3BEABC}"/>
                </a:ext>
              </a:extLst>
            </p:cNvPr>
            <p:cNvGrpSpPr/>
            <p:nvPr/>
          </p:nvGrpSpPr>
          <p:grpSpPr>
            <a:xfrm>
              <a:off x="3919399" y="4875339"/>
              <a:ext cx="785405" cy="52106"/>
              <a:chOff x="3919399" y="4875339"/>
              <a:chExt cx="785405" cy="52106"/>
            </a:xfrm>
            <a:solidFill>
              <a:srgbClr val="4BAF50"/>
            </a:solidFill>
          </p:grpSpPr>
          <p:sp>
            <p:nvSpPr>
              <p:cNvPr id="19" name="Полилиния: фигура 18">
                <a:extLst>
                  <a:ext uri="{FF2B5EF4-FFF2-40B4-BE49-F238E27FC236}">
                    <a16:creationId xmlns:a16="http://schemas.microsoft.com/office/drawing/2014/main" id="{963497F7-CE18-4101-AD84-8DFB7B0D59CB}"/>
                  </a:ext>
                </a:extLst>
              </p:cNvPr>
              <p:cNvSpPr/>
              <p:nvPr/>
            </p:nvSpPr>
            <p:spPr>
              <a:xfrm>
                <a:off x="3919399"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10000"/>
                </a:srgbClr>
              </a:solidFill>
              <a:ln w="12700" cap="flat">
                <a:noFill/>
                <a:prstDash val="solid"/>
                <a:miter/>
              </a:ln>
            </p:spPr>
            <p:txBody>
              <a:bodyPr rtlCol="0" anchor="ctr"/>
              <a:lstStyle/>
              <a:p>
                <a:endParaRPr lang="ru-RU" dirty="0"/>
              </a:p>
            </p:txBody>
          </p:sp>
          <p:sp>
            <p:nvSpPr>
              <p:cNvPr id="20" name="Полилиния: фигура 19">
                <a:extLst>
                  <a:ext uri="{FF2B5EF4-FFF2-40B4-BE49-F238E27FC236}">
                    <a16:creationId xmlns:a16="http://schemas.microsoft.com/office/drawing/2014/main" id="{CD486056-C6FA-40D6-9C2C-21C84878FA92}"/>
                  </a:ext>
                </a:extLst>
              </p:cNvPr>
              <p:cNvSpPr/>
              <p:nvPr/>
            </p:nvSpPr>
            <p:spPr>
              <a:xfrm>
                <a:off x="4007090" y="4875339"/>
                <a:ext cx="87691" cy="52106"/>
              </a:xfrm>
              <a:custGeom>
                <a:avLst/>
                <a:gdLst>
                  <a:gd name="connsiteX0" fmla="*/ 0 w 87691"/>
                  <a:gd name="connsiteY0" fmla="*/ 0 h 52106"/>
                  <a:gd name="connsiteX1" fmla="*/ 53377 w 87691"/>
                  <a:gd name="connsiteY1" fmla="*/ 52106 h 52106"/>
                  <a:gd name="connsiteX2" fmla="*/ 87691 w 87691"/>
                  <a:gd name="connsiteY2" fmla="*/ 52106 h 52106"/>
                  <a:gd name="connsiteX3" fmla="*/ 34314 w 87691"/>
                  <a:gd name="connsiteY3" fmla="*/ 0 h 52106"/>
                  <a:gd name="connsiteX4" fmla="*/ 0 w 87691"/>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1" h="52106">
                    <a:moveTo>
                      <a:pt x="0" y="0"/>
                    </a:moveTo>
                    <a:lnTo>
                      <a:pt x="53377" y="52106"/>
                    </a:lnTo>
                    <a:lnTo>
                      <a:pt x="87691" y="52106"/>
                    </a:lnTo>
                    <a:lnTo>
                      <a:pt x="34314" y="0"/>
                    </a:lnTo>
                    <a:lnTo>
                      <a:pt x="0" y="0"/>
                    </a:lnTo>
                    <a:close/>
                  </a:path>
                </a:pathLst>
              </a:custGeom>
              <a:solidFill>
                <a:srgbClr val="4BAF50">
                  <a:alpha val="20000"/>
                </a:srgbClr>
              </a:solidFill>
              <a:ln w="12700"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102C216B-D773-4E04-B03D-16388F5F3E81}"/>
                  </a:ext>
                </a:extLst>
              </p:cNvPr>
              <p:cNvSpPr/>
              <p:nvPr/>
            </p:nvSpPr>
            <p:spPr>
              <a:xfrm>
                <a:off x="4094781" y="4875339"/>
                <a:ext cx="86419" cy="52106"/>
              </a:xfrm>
              <a:custGeom>
                <a:avLst/>
                <a:gdLst>
                  <a:gd name="connsiteX0" fmla="*/ 0 w 86419"/>
                  <a:gd name="connsiteY0" fmla="*/ 0 h 52106"/>
                  <a:gd name="connsiteX1" fmla="*/ 52106 w 86419"/>
                  <a:gd name="connsiteY1" fmla="*/ 52106 h 52106"/>
                  <a:gd name="connsiteX2" fmla="*/ 86420 w 86419"/>
                  <a:gd name="connsiteY2" fmla="*/ 52106 h 52106"/>
                  <a:gd name="connsiteX3" fmla="*/ 34314 w 86419"/>
                  <a:gd name="connsiteY3" fmla="*/ 0 h 52106"/>
                  <a:gd name="connsiteX4" fmla="*/ 0 w 86419"/>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19" h="52106">
                    <a:moveTo>
                      <a:pt x="0" y="0"/>
                    </a:moveTo>
                    <a:lnTo>
                      <a:pt x="52106" y="52106"/>
                    </a:lnTo>
                    <a:lnTo>
                      <a:pt x="86420" y="52106"/>
                    </a:lnTo>
                    <a:lnTo>
                      <a:pt x="34314"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C718E622-C831-4BB2-9D29-265D343E0B4A}"/>
                  </a:ext>
                </a:extLst>
              </p:cNvPr>
              <p:cNvSpPr/>
              <p:nvPr/>
            </p:nvSpPr>
            <p:spPr>
              <a:xfrm>
                <a:off x="4181201"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74D4F9B8-CFC0-4DC5-A74F-9A964EC42FC6}"/>
                  </a:ext>
                </a:extLst>
              </p:cNvPr>
              <p:cNvSpPr/>
              <p:nvPr/>
            </p:nvSpPr>
            <p:spPr>
              <a:xfrm>
                <a:off x="4268892"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40000"/>
                </a:srgbClr>
              </a:solidFill>
              <a:ln w="12700"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82EABD99-1700-49BD-BC7B-9E296D1237AD}"/>
                  </a:ext>
                </a:extLst>
              </p:cNvPr>
              <p:cNvSpPr/>
              <p:nvPr/>
            </p:nvSpPr>
            <p:spPr>
              <a:xfrm>
                <a:off x="4356583"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alpha val="50000"/>
                </a:srgbClr>
              </a:solidFill>
              <a:ln w="12700"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F771C422-8E33-451B-86EA-BA183126B4CB}"/>
                  </a:ext>
                </a:extLst>
              </p:cNvPr>
              <p:cNvSpPr/>
              <p:nvPr/>
            </p:nvSpPr>
            <p:spPr>
              <a:xfrm>
                <a:off x="4443003"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60000"/>
                </a:srgbClr>
              </a:solidFill>
              <a:ln w="12700"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23847A59-BEB2-4477-B494-3B1A84D23340}"/>
                  </a:ext>
                </a:extLst>
              </p:cNvPr>
              <p:cNvSpPr/>
              <p:nvPr/>
            </p:nvSpPr>
            <p:spPr>
              <a:xfrm>
                <a:off x="4530694"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80000"/>
                </a:srgbClr>
              </a:solidFill>
              <a:ln w="12700"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EF692023-D003-46F0-9FC4-A7856AB6703A}"/>
                  </a:ext>
                </a:extLst>
              </p:cNvPr>
              <p:cNvSpPr/>
              <p:nvPr/>
            </p:nvSpPr>
            <p:spPr>
              <a:xfrm>
                <a:off x="4618384"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solidFill>
              <a:ln w="12700" cap="flat">
                <a:noFill/>
                <a:prstDash val="solid"/>
                <a:miter/>
              </a:ln>
            </p:spPr>
            <p:txBody>
              <a:bodyPr rtlCol="0" anchor="ctr"/>
              <a:lstStyle/>
              <a:p>
                <a:endParaRPr lang="ru-RU"/>
              </a:p>
            </p:txBody>
          </p:sp>
        </p:grpSp>
        <p:grpSp>
          <p:nvGrpSpPr>
            <p:cNvPr id="9" name="Рисунок 25">
              <a:extLst>
                <a:ext uri="{FF2B5EF4-FFF2-40B4-BE49-F238E27FC236}">
                  <a16:creationId xmlns:a16="http://schemas.microsoft.com/office/drawing/2014/main" id="{1B155CBF-8DCF-4B73-B1AD-662CFF5E50B2}"/>
                </a:ext>
              </a:extLst>
            </p:cNvPr>
            <p:cNvGrpSpPr/>
            <p:nvPr/>
          </p:nvGrpSpPr>
          <p:grpSpPr>
            <a:xfrm>
              <a:off x="7151252" y="5017678"/>
              <a:ext cx="763800" cy="49564"/>
              <a:chOff x="7151252" y="5017678"/>
              <a:chExt cx="763800" cy="49564"/>
            </a:xfrm>
          </p:grpSpPr>
          <p:sp>
            <p:nvSpPr>
              <p:cNvPr id="10" name="Полилиния: фигура 9">
                <a:extLst>
                  <a:ext uri="{FF2B5EF4-FFF2-40B4-BE49-F238E27FC236}">
                    <a16:creationId xmlns:a16="http://schemas.microsoft.com/office/drawing/2014/main" id="{4377659D-D2F9-48D9-A8CC-AADB503602AC}"/>
                  </a:ext>
                </a:extLst>
              </p:cNvPr>
              <p:cNvSpPr/>
              <p:nvPr/>
            </p:nvSpPr>
            <p:spPr>
              <a:xfrm>
                <a:off x="7865488" y="5017678"/>
                <a:ext cx="49564" cy="49564"/>
              </a:xfrm>
              <a:custGeom>
                <a:avLst/>
                <a:gdLst>
                  <a:gd name="connsiteX0" fmla="*/ 0 w 49564"/>
                  <a:gd name="connsiteY0" fmla="*/ 0 h 49564"/>
                  <a:gd name="connsiteX1" fmla="*/ 49564 w 49564"/>
                  <a:gd name="connsiteY1" fmla="*/ 49564 h 49564"/>
                </a:gdLst>
                <a:ahLst/>
                <a:cxnLst>
                  <a:cxn ang="0">
                    <a:pos x="connsiteX0" y="connsiteY0"/>
                  </a:cxn>
                  <a:cxn ang="0">
                    <a:pos x="connsiteX1" y="connsiteY1"/>
                  </a:cxn>
                </a:cxnLst>
                <a:rect l="l" t="t" r="r" b="b"/>
                <a:pathLst>
                  <a:path w="49564" h="49564">
                    <a:moveTo>
                      <a:pt x="0" y="0"/>
                    </a:moveTo>
                    <a:lnTo>
                      <a:pt x="49564" y="49564"/>
                    </a:lnTo>
                  </a:path>
                </a:pathLst>
              </a:custGeom>
              <a:ln w="6350" cap="flat">
                <a:solidFill>
                  <a:srgbClr val="FFFFFF"/>
                </a:solid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E029D3B1-67BD-4EC2-B898-F28A38DCD411}"/>
                  </a:ext>
                </a:extLst>
              </p:cNvPr>
              <p:cNvSpPr/>
              <p:nvPr/>
            </p:nvSpPr>
            <p:spPr>
              <a:xfrm>
                <a:off x="7775255"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4725D220-2BA2-4F1C-8BDF-4BEACCCA4F02}"/>
                  </a:ext>
                </a:extLst>
              </p:cNvPr>
              <p:cNvSpPr/>
              <p:nvPr/>
            </p:nvSpPr>
            <p:spPr>
              <a:xfrm>
                <a:off x="768629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075EB86A-6190-479B-91F2-CCBFB5ED0CA4}"/>
                  </a:ext>
                </a:extLst>
              </p:cNvPr>
              <p:cNvSpPr/>
              <p:nvPr/>
            </p:nvSpPr>
            <p:spPr>
              <a:xfrm>
                <a:off x="759733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0C920A1C-B3CB-4A26-A32F-182495D43349}"/>
                  </a:ext>
                </a:extLst>
              </p:cNvPr>
              <p:cNvSpPr/>
              <p:nvPr/>
            </p:nvSpPr>
            <p:spPr>
              <a:xfrm>
                <a:off x="7508370"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5708F8EE-4AC0-48CB-A26E-8AA9F91976FA}"/>
                  </a:ext>
                </a:extLst>
              </p:cNvPr>
              <p:cNvSpPr/>
              <p:nvPr/>
            </p:nvSpPr>
            <p:spPr>
              <a:xfrm>
                <a:off x="7419408"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504EA535-D142-4014-9B03-F3CA7F543BB9}"/>
                  </a:ext>
                </a:extLst>
              </p:cNvPr>
              <p:cNvSpPr/>
              <p:nvPr/>
            </p:nvSpPr>
            <p:spPr>
              <a:xfrm>
                <a:off x="7330447"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3E7FA95D-E65A-4C26-A475-B50C6C5B75C5}"/>
                  </a:ext>
                </a:extLst>
              </p:cNvPr>
              <p:cNvSpPr/>
              <p:nvPr/>
            </p:nvSpPr>
            <p:spPr>
              <a:xfrm>
                <a:off x="724021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C4594DD2-7A09-4198-BE2B-2F997EB852A5}"/>
                  </a:ext>
                </a:extLst>
              </p:cNvPr>
              <p:cNvSpPr/>
              <p:nvPr/>
            </p:nvSpPr>
            <p:spPr>
              <a:xfrm>
                <a:off x="715125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grpSp>
      </p:grpSp>
      <p:pic>
        <p:nvPicPr>
          <p:cNvPr id="33" name="Рисунок 32">
            <a:extLst>
              <a:ext uri="{FF2B5EF4-FFF2-40B4-BE49-F238E27FC236}">
                <a16:creationId xmlns:a16="http://schemas.microsoft.com/office/drawing/2014/main" id="{D4B9BBE2-173B-45A5-848C-D3D675FAB6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4269" y="4352882"/>
            <a:ext cx="1410715" cy="505479"/>
          </a:xfrm>
          <a:prstGeom prst="rect">
            <a:avLst/>
          </a:prstGeom>
        </p:spPr>
      </p:pic>
      <p:grpSp>
        <p:nvGrpSpPr>
          <p:cNvPr id="34" name="Группа 33">
            <a:extLst>
              <a:ext uri="{FF2B5EF4-FFF2-40B4-BE49-F238E27FC236}">
                <a16:creationId xmlns:a16="http://schemas.microsoft.com/office/drawing/2014/main" id="{8086DC1B-D7CB-49B5-9B75-E4BB245A9C86}"/>
              </a:ext>
            </a:extLst>
          </p:cNvPr>
          <p:cNvGrpSpPr/>
          <p:nvPr userDrawn="1"/>
        </p:nvGrpSpPr>
        <p:grpSpPr>
          <a:xfrm>
            <a:off x="7971979" y="4490262"/>
            <a:ext cx="652223" cy="389889"/>
            <a:chOff x="8043848" y="4490262"/>
            <a:chExt cx="652223" cy="389889"/>
          </a:xfrm>
        </p:grpSpPr>
        <p:sp>
          <p:nvSpPr>
            <p:cNvPr id="35" name="Рисунок 136">
              <a:extLst>
                <a:ext uri="{FF2B5EF4-FFF2-40B4-BE49-F238E27FC236}">
                  <a16:creationId xmlns:a16="http://schemas.microsoft.com/office/drawing/2014/main" id="{DA7BC52B-1539-48EF-BBFB-344BFADE5D75}"/>
                </a:ext>
              </a:extLst>
            </p:cNvPr>
            <p:cNvSpPr/>
            <p:nvPr/>
          </p:nvSpPr>
          <p:spPr>
            <a:xfrm>
              <a:off x="804384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6" name="Рисунок 136">
              <a:extLst>
                <a:ext uri="{FF2B5EF4-FFF2-40B4-BE49-F238E27FC236}">
                  <a16:creationId xmlns:a16="http://schemas.microsoft.com/office/drawing/2014/main" id="{64FD6594-88E0-4EF6-8A87-8291F3018D55}"/>
                </a:ext>
              </a:extLst>
            </p:cNvPr>
            <p:cNvSpPr/>
            <p:nvPr/>
          </p:nvSpPr>
          <p:spPr>
            <a:xfrm>
              <a:off x="804384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7" name="Рисунок 136">
              <a:extLst>
                <a:ext uri="{FF2B5EF4-FFF2-40B4-BE49-F238E27FC236}">
                  <a16:creationId xmlns:a16="http://schemas.microsoft.com/office/drawing/2014/main" id="{83FD21D0-F13D-477F-A5AF-75C85B4450DD}"/>
                </a:ext>
              </a:extLst>
            </p:cNvPr>
            <p:cNvSpPr/>
            <p:nvPr/>
          </p:nvSpPr>
          <p:spPr>
            <a:xfrm>
              <a:off x="804384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8" name="Рисунок 136">
              <a:extLst>
                <a:ext uri="{FF2B5EF4-FFF2-40B4-BE49-F238E27FC236}">
                  <a16:creationId xmlns:a16="http://schemas.microsoft.com/office/drawing/2014/main" id="{0B55DBCA-A8FF-48EF-9775-CF939B32895D}"/>
                </a:ext>
              </a:extLst>
            </p:cNvPr>
            <p:cNvSpPr/>
            <p:nvPr/>
          </p:nvSpPr>
          <p:spPr>
            <a:xfrm>
              <a:off x="804384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9" name="Рисунок 136">
              <a:extLst>
                <a:ext uri="{FF2B5EF4-FFF2-40B4-BE49-F238E27FC236}">
                  <a16:creationId xmlns:a16="http://schemas.microsoft.com/office/drawing/2014/main" id="{57F7BB51-8E73-4BF0-87D6-48E631F89285}"/>
                </a:ext>
              </a:extLst>
            </p:cNvPr>
            <p:cNvSpPr/>
            <p:nvPr/>
          </p:nvSpPr>
          <p:spPr>
            <a:xfrm>
              <a:off x="804384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0" name="Рисунок 136">
              <a:extLst>
                <a:ext uri="{FF2B5EF4-FFF2-40B4-BE49-F238E27FC236}">
                  <a16:creationId xmlns:a16="http://schemas.microsoft.com/office/drawing/2014/main" id="{454A24A1-CDD2-4BA0-89A8-5CFB66B9330C}"/>
                </a:ext>
              </a:extLst>
            </p:cNvPr>
            <p:cNvSpPr/>
            <p:nvPr/>
          </p:nvSpPr>
          <p:spPr>
            <a:xfrm>
              <a:off x="804384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1" name="Рисунок 136">
              <a:extLst>
                <a:ext uri="{FF2B5EF4-FFF2-40B4-BE49-F238E27FC236}">
                  <a16:creationId xmlns:a16="http://schemas.microsoft.com/office/drawing/2014/main" id="{7FBB65AB-BACF-4F49-9691-3F43E161FC8C}"/>
                </a:ext>
              </a:extLst>
            </p:cNvPr>
            <p:cNvSpPr/>
            <p:nvPr/>
          </p:nvSpPr>
          <p:spPr>
            <a:xfrm>
              <a:off x="804384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2" name="Рисунок 136">
              <a:extLst>
                <a:ext uri="{FF2B5EF4-FFF2-40B4-BE49-F238E27FC236}">
                  <a16:creationId xmlns:a16="http://schemas.microsoft.com/office/drawing/2014/main" id="{F46A4398-E3EC-4F97-BC06-73C57EA56D66}"/>
                </a:ext>
              </a:extLst>
            </p:cNvPr>
            <p:cNvSpPr/>
            <p:nvPr/>
          </p:nvSpPr>
          <p:spPr>
            <a:xfrm>
              <a:off x="807032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3" name="Рисунок 136">
              <a:extLst>
                <a:ext uri="{FF2B5EF4-FFF2-40B4-BE49-F238E27FC236}">
                  <a16:creationId xmlns:a16="http://schemas.microsoft.com/office/drawing/2014/main" id="{188D2217-1856-4E44-B382-8C48E32E27BC}"/>
                </a:ext>
              </a:extLst>
            </p:cNvPr>
            <p:cNvSpPr/>
            <p:nvPr/>
          </p:nvSpPr>
          <p:spPr>
            <a:xfrm>
              <a:off x="807032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4" name="Рисунок 136">
              <a:extLst>
                <a:ext uri="{FF2B5EF4-FFF2-40B4-BE49-F238E27FC236}">
                  <a16:creationId xmlns:a16="http://schemas.microsoft.com/office/drawing/2014/main" id="{B1A1051A-945E-4839-AA75-6255668DA049}"/>
                </a:ext>
              </a:extLst>
            </p:cNvPr>
            <p:cNvSpPr/>
            <p:nvPr/>
          </p:nvSpPr>
          <p:spPr>
            <a:xfrm>
              <a:off x="807032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5" name="Рисунок 136">
              <a:extLst>
                <a:ext uri="{FF2B5EF4-FFF2-40B4-BE49-F238E27FC236}">
                  <a16:creationId xmlns:a16="http://schemas.microsoft.com/office/drawing/2014/main" id="{4653DDE2-EB56-4053-AF0A-BEE84865982B}"/>
                </a:ext>
              </a:extLst>
            </p:cNvPr>
            <p:cNvSpPr/>
            <p:nvPr/>
          </p:nvSpPr>
          <p:spPr>
            <a:xfrm>
              <a:off x="807032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6" name="Рисунок 136">
              <a:extLst>
                <a:ext uri="{FF2B5EF4-FFF2-40B4-BE49-F238E27FC236}">
                  <a16:creationId xmlns:a16="http://schemas.microsoft.com/office/drawing/2014/main" id="{FF2F03CB-2F03-4FC9-AE67-58E0F6393128}"/>
                </a:ext>
              </a:extLst>
            </p:cNvPr>
            <p:cNvSpPr/>
            <p:nvPr/>
          </p:nvSpPr>
          <p:spPr>
            <a:xfrm>
              <a:off x="807032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7" name="Рисунок 136">
              <a:extLst>
                <a:ext uri="{FF2B5EF4-FFF2-40B4-BE49-F238E27FC236}">
                  <a16:creationId xmlns:a16="http://schemas.microsoft.com/office/drawing/2014/main" id="{A5A80616-5129-4F04-86F3-F135A1600D42}"/>
                </a:ext>
              </a:extLst>
            </p:cNvPr>
            <p:cNvSpPr/>
            <p:nvPr/>
          </p:nvSpPr>
          <p:spPr>
            <a:xfrm>
              <a:off x="807032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8" name="Рисунок 136">
              <a:extLst>
                <a:ext uri="{FF2B5EF4-FFF2-40B4-BE49-F238E27FC236}">
                  <a16:creationId xmlns:a16="http://schemas.microsoft.com/office/drawing/2014/main" id="{DB3C12CA-8F4A-4380-A9D5-F931A18AA1CB}"/>
                </a:ext>
              </a:extLst>
            </p:cNvPr>
            <p:cNvSpPr/>
            <p:nvPr/>
          </p:nvSpPr>
          <p:spPr>
            <a:xfrm>
              <a:off x="807032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9" name="Рисунок 136">
              <a:extLst>
                <a:ext uri="{FF2B5EF4-FFF2-40B4-BE49-F238E27FC236}">
                  <a16:creationId xmlns:a16="http://schemas.microsoft.com/office/drawing/2014/main" id="{C70AA82A-E6C0-44BC-9D9B-F3D719168AD1}"/>
                </a:ext>
              </a:extLst>
            </p:cNvPr>
            <p:cNvSpPr/>
            <p:nvPr/>
          </p:nvSpPr>
          <p:spPr>
            <a:xfrm>
              <a:off x="809679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0" name="Рисунок 136">
              <a:extLst>
                <a:ext uri="{FF2B5EF4-FFF2-40B4-BE49-F238E27FC236}">
                  <a16:creationId xmlns:a16="http://schemas.microsoft.com/office/drawing/2014/main" id="{A6CC568B-6127-418D-932A-E5A3F47EA62C}"/>
                </a:ext>
              </a:extLst>
            </p:cNvPr>
            <p:cNvSpPr/>
            <p:nvPr/>
          </p:nvSpPr>
          <p:spPr>
            <a:xfrm>
              <a:off x="809679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1" name="Рисунок 136">
              <a:extLst>
                <a:ext uri="{FF2B5EF4-FFF2-40B4-BE49-F238E27FC236}">
                  <a16:creationId xmlns:a16="http://schemas.microsoft.com/office/drawing/2014/main" id="{5566C016-65F8-40C7-95D6-BEF3738E9E00}"/>
                </a:ext>
              </a:extLst>
            </p:cNvPr>
            <p:cNvSpPr/>
            <p:nvPr/>
          </p:nvSpPr>
          <p:spPr>
            <a:xfrm>
              <a:off x="81232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2" name="Рисунок 136">
              <a:extLst>
                <a:ext uri="{FF2B5EF4-FFF2-40B4-BE49-F238E27FC236}">
                  <a16:creationId xmlns:a16="http://schemas.microsoft.com/office/drawing/2014/main" id="{ED3AE16B-B8DA-46C3-A5F1-575E793EBFDC}"/>
                </a:ext>
              </a:extLst>
            </p:cNvPr>
            <p:cNvSpPr/>
            <p:nvPr/>
          </p:nvSpPr>
          <p:spPr>
            <a:xfrm>
              <a:off x="812327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3" name="Рисунок 136">
              <a:extLst>
                <a:ext uri="{FF2B5EF4-FFF2-40B4-BE49-F238E27FC236}">
                  <a16:creationId xmlns:a16="http://schemas.microsoft.com/office/drawing/2014/main" id="{0313F5CD-1580-466E-9105-6D25BD084558}"/>
                </a:ext>
              </a:extLst>
            </p:cNvPr>
            <p:cNvSpPr/>
            <p:nvPr/>
          </p:nvSpPr>
          <p:spPr>
            <a:xfrm>
              <a:off x="81497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4" name="Рисунок 136">
              <a:extLst>
                <a:ext uri="{FF2B5EF4-FFF2-40B4-BE49-F238E27FC236}">
                  <a16:creationId xmlns:a16="http://schemas.microsoft.com/office/drawing/2014/main" id="{0A6AF06B-67AE-4471-8EDF-D7613F111897}"/>
                </a:ext>
              </a:extLst>
            </p:cNvPr>
            <p:cNvSpPr/>
            <p:nvPr/>
          </p:nvSpPr>
          <p:spPr>
            <a:xfrm>
              <a:off x="81497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5" name="Рисунок 136">
              <a:extLst>
                <a:ext uri="{FF2B5EF4-FFF2-40B4-BE49-F238E27FC236}">
                  <a16:creationId xmlns:a16="http://schemas.microsoft.com/office/drawing/2014/main" id="{BE65D570-7E48-4A49-9013-A5B0DB5F420C}"/>
                </a:ext>
              </a:extLst>
            </p:cNvPr>
            <p:cNvSpPr/>
            <p:nvPr/>
          </p:nvSpPr>
          <p:spPr>
            <a:xfrm>
              <a:off x="81750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6" name="Рисунок 136">
              <a:extLst>
                <a:ext uri="{FF2B5EF4-FFF2-40B4-BE49-F238E27FC236}">
                  <a16:creationId xmlns:a16="http://schemas.microsoft.com/office/drawing/2014/main" id="{674266AA-ECA2-4C21-97B9-B458328C8DE4}"/>
                </a:ext>
              </a:extLst>
            </p:cNvPr>
            <p:cNvSpPr/>
            <p:nvPr/>
          </p:nvSpPr>
          <p:spPr>
            <a:xfrm>
              <a:off x="81750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7" name="Рисунок 136">
              <a:extLst>
                <a:ext uri="{FF2B5EF4-FFF2-40B4-BE49-F238E27FC236}">
                  <a16:creationId xmlns:a16="http://schemas.microsoft.com/office/drawing/2014/main" id="{9CA365B0-9609-485B-9300-1AB735BD4808}"/>
                </a:ext>
              </a:extLst>
            </p:cNvPr>
            <p:cNvSpPr/>
            <p:nvPr/>
          </p:nvSpPr>
          <p:spPr>
            <a:xfrm>
              <a:off x="81750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8" name="Рисунок 136">
              <a:extLst>
                <a:ext uri="{FF2B5EF4-FFF2-40B4-BE49-F238E27FC236}">
                  <a16:creationId xmlns:a16="http://schemas.microsoft.com/office/drawing/2014/main" id="{3A779838-0EAF-43D7-86DF-55D0636B639B}"/>
                </a:ext>
              </a:extLst>
            </p:cNvPr>
            <p:cNvSpPr/>
            <p:nvPr/>
          </p:nvSpPr>
          <p:spPr>
            <a:xfrm>
              <a:off x="81750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9" name="Рисунок 136">
              <a:extLst>
                <a:ext uri="{FF2B5EF4-FFF2-40B4-BE49-F238E27FC236}">
                  <a16:creationId xmlns:a16="http://schemas.microsoft.com/office/drawing/2014/main" id="{BCBCA169-1D73-44E5-856E-B672DF547DB8}"/>
                </a:ext>
              </a:extLst>
            </p:cNvPr>
            <p:cNvSpPr/>
            <p:nvPr/>
          </p:nvSpPr>
          <p:spPr>
            <a:xfrm>
              <a:off x="81750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0" name="Рисунок 136">
              <a:extLst>
                <a:ext uri="{FF2B5EF4-FFF2-40B4-BE49-F238E27FC236}">
                  <a16:creationId xmlns:a16="http://schemas.microsoft.com/office/drawing/2014/main" id="{DA7C3E2D-03BC-4F92-894A-6FB302DC060D}"/>
                </a:ext>
              </a:extLst>
            </p:cNvPr>
            <p:cNvSpPr/>
            <p:nvPr/>
          </p:nvSpPr>
          <p:spPr>
            <a:xfrm>
              <a:off x="81750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1" name="Рисунок 136">
              <a:extLst>
                <a:ext uri="{FF2B5EF4-FFF2-40B4-BE49-F238E27FC236}">
                  <a16:creationId xmlns:a16="http://schemas.microsoft.com/office/drawing/2014/main" id="{8C533E19-4636-4328-A933-5DD6D9B98B79}"/>
                </a:ext>
              </a:extLst>
            </p:cNvPr>
            <p:cNvSpPr/>
            <p:nvPr/>
          </p:nvSpPr>
          <p:spPr>
            <a:xfrm>
              <a:off x="817501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2" name="Рисунок 136">
              <a:extLst>
                <a:ext uri="{FF2B5EF4-FFF2-40B4-BE49-F238E27FC236}">
                  <a16:creationId xmlns:a16="http://schemas.microsoft.com/office/drawing/2014/main" id="{59D88B7A-ABEC-4F06-985A-28167C57F621}"/>
                </a:ext>
              </a:extLst>
            </p:cNvPr>
            <p:cNvSpPr/>
            <p:nvPr/>
          </p:nvSpPr>
          <p:spPr>
            <a:xfrm>
              <a:off x="820148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3" name="Рисунок 136">
              <a:extLst>
                <a:ext uri="{FF2B5EF4-FFF2-40B4-BE49-F238E27FC236}">
                  <a16:creationId xmlns:a16="http://schemas.microsoft.com/office/drawing/2014/main" id="{758D4564-0078-4248-B231-788BE3FD3440}"/>
                </a:ext>
              </a:extLst>
            </p:cNvPr>
            <p:cNvSpPr/>
            <p:nvPr/>
          </p:nvSpPr>
          <p:spPr>
            <a:xfrm>
              <a:off x="820148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4" name="Рисунок 136">
              <a:extLst>
                <a:ext uri="{FF2B5EF4-FFF2-40B4-BE49-F238E27FC236}">
                  <a16:creationId xmlns:a16="http://schemas.microsoft.com/office/drawing/2014/main" id="{3596B895-5D83-4D59-9990-EC2FCDB9B396}"/>
                </a:ext>
              </a:extLst>
            </p:cNvPr>
            <p:cNvSpPr/>
            <p:nvPr/>
          </p:nvSpPr>
          <p:spPr>
            <a:xfrm>
              <a:off x="820148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5" name="Рисунок 136">
              <a:extLst>
                <a:ext uri="{FF2B5EF4-FFF2-40B4-BE49-F238E27FC236}">
                  <a16:creationId xmlns:a16="http://schemas.microsoft.com/office/drawing/2014/main" id="{0E2E0B0F-767F-4EA6-B88E-117C02B2ADBA}"/>
                </a:ext>
              </a:extLst>
            </p:cNvPr>
            <p:cNvSpPr/>
            <p:nvPr/>
          </p:nvSpPr>
          <p:spPr>
            <a:xfrm>
              <a:off x="820148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6" name="Рисунок 136">
              <a:extLst>
                <a:ext uri="{FF2B5EF4-FFF2-40B4-BE49-F238E27FC236}">
                  <a16:creationId xmlns:a16="http://schemas.microsoft.com/office/drawing/2014/main" id="{BE276A7E-9496-4BC2-8E11-BC1925299D95}"/>
                </a:ext>
              </a:extLst>
            </p:cNvPr>
            <p:cNvSpPr/>
            <p:nvPr/>
          </p:nvSpPr>
          <p:spPr>
            <a:xfrm>
              <a:off x="820148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7" name="Рисунок 136">
              <a:extLst>
                <a:ext uri="{FF2B5EF4-FFF2-40B4-BE49-F238E27FC236}">
                  <a16:creationId xmlns:a16="http://schemas.microsoft.com/office/drawing/2014/main" id="{65F33983-9714-4220-B048-868B03C9C654}"/>
                </a:ext>
              </a:extLst>
            </p:cNvPr>
            <p:cNvSpPr/>
            <p:nvPr/>
          </p:nvSpPr>
          <p:spPr>
            <a:xfrm>
              <a:off x="820148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8" name="Рисунок 136">
              <a:extLst>
                <a:ext uri="{FF2B5EF4-FFF2-40B4-BE49-F238E27FC236}">
                  <a16:creationId xmlns:a16="http://schemas.microsoft.com/office/drawing/2014/main" id="{4E1E5F99-C951-4C6A-B37E-5EC87F764BF6}"/>
                </a:ext>
              </a:extLst>
            </p:cNvPr>
            <p:cNvSpPr/>
            <p:nvPr/>
          </p:nvSpPr>
          <p:spPr>
            <a:xfrm>
              <a:off x="826647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9" name="Рисунок 136">
              <a:extLst>
                <a:ext uri="{FF2B5EF4-FFF2-40B4-BE49-F238E27FC236}">
                  <a16:creationId xmlns:a16="http://schemas.microsoft.com/office/drawing/2014/main" id="{E1E9976A-9B4A-418B-8446-4128A6ECB77A}"/>
                </a:ext>
              </a:extLst>
            </p:cNvPr>
            <p:cNvSpPr/>
            <p:nvPr/>
          </p:nvSpPr>
          <p:spPr>
            <a:xfrm>
              <a:off x="826647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0" name="Рисунок 136">
              <a:extLst>
                <a:ext uri="{FF2B5EF4-FFF2-40B4-BE49-F238E27FC236}">
                  <a16:creationId xmlns:a16="http://schemas.microsoft.com/office/drawing/2014/main" id="{40E333EB-B023-444B-96FF-7B09FE94B76F}"/>
                </a:ext>
              </a:extLst>
            </p:cNvPr>
            <p:cNvSpPr/>
            <p:nvPr/>
          </p:nvSpPr>
          <p:spPr>
            <a:xfrm>
              <a:off x="826647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1" name="Рисунок 136">
              <a:extLst>
                <a:ext uri="{FF2B5EF4-FFF2-40B4-BE49-F238E27FC236}">
                  <a16:creationId xmlns:a16="http://schemas.microsoft.com/office/drawing/2014/main" id="{4AFE0627-8D23-479D-8D52-05ECF25F0622}"/>
                </a:ext>
              </a:extLst>
            </p:cNvPr>
            <p:cNvSpPr/>
            <p:nvPr/>
          </p:nvSpPr>
          <p:spPr>
            <a:xfrm>
              <a:off x="826647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2" name="Рисунок 136">
              <a:extLst>
                <a:ext uri="{FF2B5EF4-FFF2-40B4-BE49-F238E27FC236}">
                  <a16:creationId xmlns:a16="http://schemas.microsoft.com/office/drawing/2014/main" id="{E0E461A1-92DE-4E32-923E-F4A1F04AE3A4}"/>
                </a:ext>
              </a:extLst>
            </p:cNvPr>
            <p:cNvSpPr/>
            <p:nvPr/>
          </p:nvSpPr>
          <p:spPr>
            <a:xfrm>
              <a:off x="82664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3" name="Рисунок 136">
              <a:extLst>
                <a:ext uri="{FF2B5EF4-FFF2-40B4-BE49-F238E27FC236}">
                  <a16:creationId xmlns:a16="http://schemas.microsoft.com/office/drawing/2014/main" id="{8BBDFC65-1BE8-4AB4-891D-7DD5377123F8}"/>
                </a:ext>
              </a:extLst>
            </p:cNvPr>
            <p:cNvSpPr/>
            <p:nvPr/>
          </p:nvSpPr>
          <p:spPr>
            <a:xfrm>
              <a:off x="829294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4" name="Рисунок 136">
              <a:extLst>
                <a:ext uri="{FF2B5EF4-FFF2-40B4-BE49-F238E27FC236}">
                  <a16:creationId xmlns:a16="http://schemas.microsoft.com/office/drawing/2014/main" id="{A18E29DF-8A18-446D-B92C-57B7496795EF}"/>
                </a:ext>
              </a:extLst>
            </p:cNvPr>
            <p:cNvSpPr/>
            <p:nvPr/>
          </p:nvSpPr>
          <p:spPr>
            <a:xfrm>
              <a:off x="829294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5" name="Рисунок 136">
              <a:extLst>
                <a:ext uri="{FF2B5EF4-FFF2-40B4-BE49-F238E27FC236}">
                  <a16:creationId xmlns:a16="http://schemas.microsoft.com/office/drawing/2014/main" id="{5394319D-70A2-42C2-9303-A073DBAC6B14}"/>
                </a:ext>
              </a:extLst>
            </p:cNvPr>
            <p:cNvSpPr/>
            <p:nvPr/>
          </p:nvSpPr>
          <p:spPr>
            <a:xfrm>
              <a:off x="829294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6" name="Рисунок 136">
              <a:extLst>
                <a:ext uri="{FF2B5EF4-FFF2-40B4-BE49-F238E27FC236}">
                  <a16:creationId xmlns:a16="http://schemas.microsoft.com/office/drawing/2014/main" id="{8AFC578C-9F0A-42CF-9829-F58D299E2578}"/>
                </a:ext>
              </a:extLst>
            </p:cNvPr>
            <p:cNvSpPr/>
            <p:nvPr/>
          </p:nvSpPr>
          <p:spPr>
            <a:xfrm>
              <a:off x="829294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7" name="Рисунок 136">
              <a:extLst>
                <a:ext uri="{FF2B5EF4-FFF2-40B4-BE49-F238E27FC236}">
                  <a16:creationId xmlns:a16="http://schemas.microsoft.com/office/drawing/2014/main" id="{35CE96E5-CB35-45B5-901C-63C2D1C47AE1}"/>
                </a:ext>
              </a:extLst>
            </p:cNvPr>
            <p:cNvSpPr/>
            <p:nvPr/>
          </p:nvSpPr>
          <p:spPr>
            <a:xfrm>
              <a:off x="829294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8" name="Рисунок 136">
              <a:extLst>
                <a:ext uri="{FF2B5EF4-FFF2-40B4-BE49-F238E27FC236}">
                  <a16:creationId xmlns:a16="http://schemas.microsoft.com/office/drawing/2014/main" id="{9C31E71C-6911-44E4-9B13-A6284B1E26CE}"/>
                </a:ext>
              </a:extLst>
            </p:cNvPr>
            <p:cNvSpPr/>
            <p:nvPr/>
          </p:nvSpPr>
          <p:spPr>
            <a:xfrm>
              <a:off x="82929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9" name="Рисунок 136">
              <a:extLst>
                <a:ext uri="{FF2B5EF4-FFF2-40B4-BE49-F238E27FC236}">
                  <a16:creationId xmlns:a16="http://schemas.microsoft.com/office/drawing/2014/main" id="{33BEDA21-DBDC-4435-A431-51E318F6DD9A}"/>
                </a:ext>
              </a:extLst>
            </p:cNvPr>
            <p:cNvSpPr/>
            <p:nvPr/>
          </p:nvSpPr>
          <p:spPr>
            <a:xfrm>
              <a:off x="82929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0" name="Рисунок 136">
              <a:extLst>
                <a:ext uri="{FF2B5EF4-FFF2-40B4-BE49-F238E27FC236}">
                  <a16:creationId xmlns:a16="http://schemas.microsoft.com/office/drawing/2014/main" id="{5F472C8B-E6F3-45B1-BCC9-A6EBB6A414EA}"/>
                </a:ext>
              </a:extLst>
            </p:cNvPr>
            <p:cNvSpPr/>
            <p:nvPr/>
          </p:nvSpPr>
          <p:spPr>
            <a:xfrm>
              <a:off x="831941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1" name="Рисунок 136">
              <a:extLst>
                <a:ext uri="{FF2B5EF4-FFF2-40B4-BE49-F238E27FC236}">
                  <a16:creationId xmlns:a16="http://schemas.microsoft.com/office/drawing/2014/main" id="{4A345EFA-8CF1-4D9A-8C0F-73593CE46C13}"/>
                </a:ext>
              </a:extLst>
            </p:cNvPr>
            <p:cNvSpPr/>
            <p:nvPr/>
          </p:nvSpPr>
          <p:spPr>
            <a:xfrm>
              <a:off x="831941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2" name="Рисунок 136">
              <a:extLst>
                <a:ext uri="{FF2B5EF4-FFF2-40B4-BE49-F238E27FC236}">
                  <a16:creationId xmlns:a16="http://schemas.microsoft.com/office/drawing/2014/main" id="{A096CEFF-F309-4953-ABEA-9B61928A0CD6}"/>
                </a:ext>
              </a:extLst>
            </p:cNvPr>
            <p:cNvSpPr/>
            <p:nvPr/>
          </p:nvSpPr>
          <p:spPr>
            <a:xfrm>
              <a:off x="831941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3" name="Рисунок 136">
              <a:extLst>
                <a:ext uri="{FF2B5EF4-FFF2-40B4-BE49-F238E27FC236}">
                  <a16:creationId xmlns:a16="http://schemas.microsoft.com/office/drawing/2014/main" id="{EBE40534-878F-45E0-934D-0F587676516A}"/>
                </a:ext>
              </a:extLst>
            </p:cNvPr>
            <p:cNvSpPr/>
            <p:nvPr/>
          </p:nvSpPr>
          <p:spPr>
            <a:xfrm>
              <a:off x="831941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4" name="Рисунок 136">
              <a:extLst>
                <a:ext uri="{FF2B5EF4-FFF2-40B4-BE49-F238E27FC236}">
                  <a16:creationId xmlns:a16="http://schemas.microsoft.com/office/drawing/2014/main" id="{30CD4D6A-60AA-4D38-AAF8-3175A4C25684}"/>
                </a:ext>
              </a:extLst>
            </p:cNvPr>
            <p:cNvSpPr/>
            <p:nvPr/>
          </p:nvSpPr>
          <p:spPr>
            <a:xfrm>
              <a:off x="834589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5" name="Рисунок 136">
              <a:extLst>
                <a:ext uri="{FF2B5EF4-FFF2-40B4-BE49-F238E27FC236}">
                  <a16:creationId xmlns:a16="http://schemas.microsoft.com/office/drawing/2014/main" id="{F7168043-895F-469D-A5B0-6C6457A075F0}"/>
                </a:ext>
              </a:extLst>
            </p:cNvPr>
            <p:cNvSpPr/>
            <p:nvPr/>
          </p:nvSpPr>
          <p:spPr>
            <a:xfrm>
              <a:off x="83458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6" name="Рисунок 136">
              <a:extLst>
                <a:ext uri="{FF2B5EF4-FFF2-40B4-BE49-F238E27FC236}">
                  <a16:creationId xmlns:a16="http://schemas.microsoft.com/office/drawing/2014/main" id="{6A2FD1F8-24E6-4917-BE8C-3D5F5A8D43EF}"/>
                </a:ext>
              </a:extLst>
            </p:cNvPr>
            <p:cNvSpPr/>
            <p:nvPr/>
          </p:nvSpPr>
          <p:spPr>
            <a:xfrm>
              <a:off x="83458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7" name="Рисунок 136">
              <a:extLst>
                <a:ext uri="{FF2B5EF4-FFF2-40B4-BE49-F238E27FC236}">
                  <a16:creationId xmlns:a16="http://schemas.microsoft.com/office/drawing/2014/main" id="{B88BA625-5410-456B-8E66-981031207FC6}"/>
                </a:ext>
              </a:extLst>
            </p:cNvPr>
            <p:cNvSpPr/>
            <p:nvPr/>
          </p:nvSpPr>
          <p:spPr>
            <a:xfrm>
              <a:off x="834589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8" name="Рисунок 136">
              <a:extLst>
                <a:ext uri="{FF2B5EF4-FFF2-40B4-BE49-F238E27FC236}">
                  <a16:creationId xmlns:a16="http://schemas.microsoft.com/office/drawing/2014/main" id="{80AEC3AD-5BD1-46B7-A7DD-9C640FC5D2BC}"/>
                </a:ext>
              </a:extLst>
            </p:cNvPr>
            <p:cNvSpPr/>
            <p:nvPr/>
          </p:nvSpPr>
          <p:spPr>
            <a:xfrm>
              <a:off x="8372366"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9" name="Рисунок 136">
              <a:extLst>
                <a:ext uri="{FF2B5EF4-FFF2-40B4-BE49-F238E27FC236}">
                  <a16:creationId xmlns:a16="http://schemas.microsoft.com/office/drawing/2014/main" id="{7A601F82-2713-4AA2-B5C3-7F4A7F220969}"/>
                </a:ext>
              </a:extLst>
            </p:cNvPr>
            <p:cNvSpPr/>
            <p:nvPr/>
          </p:nvSpPr>
          <p:spPr>
            <a:xfrm>
              <a:off x="8372366"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0" name="Рисунок 136">
              <a:extLst>
                <a:ext uri="{FF2B5EF4-FFF2-40B4-BE49-F238E27FC236}">
                  <a16:creationId xmlns:a16="http://schemas.microsoft.com/office/drawing/2014/main" id="{4E5962BF-D1D2-44A3-BE06-D04D280E0F05}"/>
                </a:ext>
              </a:extLst>
            </p:cNvPr>
            <p:cNvSpPr/>
            <p:nvPr/>
          </p:nvSpPr>
          <p:spPr>
            <a:xfrm>
              <a:off x="837236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1" name="Рисунок 136">
              <a:extLst>
                <a:ext uri="{FF2B5EF4-FFF2-40B4-BE49-F238E27FC236}">
                  <a16:creationId xmlns:a16="http://schemas.microsoft.com/office/drawing/2014/main" id="{4DAB663B-B162-4B42-995A-9A9617A08AE6}"/>
                </a:ext>
              </a:extLst>
            </p:cNvPr>
            <p:cNvSpPr/>
            <p:nvPr/>
          </p:nvSpPr>
          <p:spPr>
            <a:xfrm>
              <a:off x="837236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2" name="Рисунок 136">
              <a:extLst>
                <a:ext uri="{FF2B5EF4-FFF2-40B4-BE49-F238E27FC236}">
                  <a16:creationId xmlns:a16="http://schemas.microsoft.com/office/drawing/2014/main" id="{1138F1DF-4387-472F-8648-72613CF2390F}"/>
                </a:ext>
              </a:extLst>
            </p:cNvPr>
            <p:cNvSpPr/>
            <p:nvPr/>
          </p:nvSpPr>
          <p:spPr>
            <a:xfrm>
              <a:off x="8398840"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3" name="Рисунок 136">
              <a:extLst>
                <a:ext uri="{FF2B5EF4-FFF2-40B4-BE49-F238E27FC236}">
                  <a16:creationId xmlns:a16="http://schemas.microsoft.com/office/drawing/2014/main" id="{E7C5F06D-F178-4AA4-8A23-F907B3A2FC2C}"/>
                </a:ext>
              </a:extLst>
            </p:cNvPr>
            <p:cNvSpPr/>
            <p:nvPr/>
          </p:nvSpPr>
          <p:spPr>
            <a:xfrm>
              <a:off x="839884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4" name="Рисунок 136">
              <a:extLst>
                <a:ext uri="{FF2B5EF4-FFF2-40B4-BE49-F238E27FC236}">
                  <a16:creationId xmlns:a16="http://schemas.microsoft.com/office/drawing/2014/main" id="{F8607A4B-C390-497B-8C0C-A341BAEE104D}"/>
                </a:ext>
              </a:extLst>
            </p:cNvPr>
            <p:cNvSpPr/>
            <p:nvPr/>
          </p:nvSpPr>
          <p:spPr>
            <a:xfrm>
              <a:off x="839884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5" name="Рисунок 136">
              <a:extLst>
                <a:ext uri="{FF2B5EF4-FFF2-40B4-BE49-F238E27FC236}">
                  <a16:creationId xmlns:a16="http://schemas.microsoft.com/office/drawing/2014/main" id="{57CFB409-827F-4A42-8793-1E434F947ED9}"/>
                </a:ext>
              </a:extLst>
            </p:cNvPr>
            <p:cNvSpPr/>
            <p:nvPr/>
          </p:nvSpPr>
          <p:spPr>
            <a:xfrm>
              <a:off x="839884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6" name="Рисунок 136">
              <a:extLst>
                <a:ext uri="{FF2B5EF4-FFF2-40B4-BE49-F238E27FC236}">
                  <a16:creationId xmlns:a16="http://schemas.microsoft.com/office/drawing/2014/main" id="{909E4378-BA13-466A-8EC7-80C78C570E09}"/>
                </a:ext>
              </a:extLst>
            </p:cNvPr>
            <p:cNvSpPr/>
            <p:nvPr/>
          </p:nvSpPr>
          <p:spPr>
            <a:xfrm>
              <a:off x="839884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7" name="Рисунок 136">
              <a:extLst>
                <a:ext uri="{FF2B5EF4-FFF2-40B4-BE49-F238E27FC236}">
                  <a16:creationId xmlns:a16="http://schemas.microsoft.com/office/drawing/2014/main" id="{912BDEF1-F87C-44B6-94A7-E4646090F42B}"/>
                </a:ext>
              </a:extLst>
            </p:cNvPr>
            <p:cNvSpPr/>
            <p:nvPr/>
          </p:nvSpPr>
          <p:spPr>
            <a:xfrm>
              <a:off x="839884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8" name="Рисунок 136">
              <a:extLst>
                <a:ext uri="{FF2B5EF4-FFF2-40B4-BE49-F238E27FC236}">
                  <a16:creationId xmlns:a16="http://schemas.microsoft.com/office/drawing/2014/main" id="{3AE0287E-BDD8-483A-A8C9-6159288CA730}"/>
                </a:ext>
              </a:extLst>
            </p:cNvPr>
            <p:cNvSpPr/>
            <p:nvPr/>
          </p:nvSpPr>
          <p:spPr>
            <a:xfrm>
              <a:off x="839884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9" name="Рисунок 136">
              <a:extLst>
                <a:ext uri="{FF2B5EF4-FFF2-40B4-BE49-F238E27FC236}">
                  <a16:creationId xmlns:a16="http://schemas.microsoft.com/office/drawing/2014/main" id="{43455822-AFC8-44C1-8883-34AA9BBB71F3}"/>
                </a:ext>
              </a:extLst>
            </p:cNvPr>
            <p:cNvSpPr/>
            <p:nvPr/>
          </p:nvSpPr>
          <p:spPr>
            <a:xfrm>
              <a:off x="84253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0" name="Рисунок 136">
              <a:extLst>
                <a:ext uri="{FF2B5EF4-FFF2-40B4-BE49-F238E27FC236}">
                  <a16:creationId xmlns:a16="http://schemas.microsoft.com/office/drawing/2014/main" id="{C3209934-4936-4445-9EAC-36F9C40AEB79}"/>
                </a:ext>
              </a:extLst>
            </p:cNvPr>
            <p:cNvSpPr/>
            <p:nvPr/>
          </p:nvSpPr>
          <p:spPr>
            <a:xfrm>
              <a:off x="84253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1" name="Рисунок 136">
              <a:extLst>
                <a:ext uri="{FF2B5EF4-FFF2-40B4-BE49-F238E27FC236}">
                  <a16:creationId xmlns:a16="http://schemas.microsoft.com/office/drawing/2014/main" id="{14620487-E25C-4436-9BF7-4E2767187581}"/>
                </a:ext>
              </a:extLst>
            </p:cNvPr>
            <p:cNvSpPr/>
            <p:nvPr/>
          </p:nvSpPr>
          <p:spPr>
            <a:xfrm>
              <a:off x="84253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2" name="Рисунок 136">
              <a:extLst>
                <a:ext uri="{FF2B5EF4-FFF2-40B4-BE49-F238E27FC236}">
                  <a16:creationId xmlns:a16="http://schemas.microsoft.com/office/drawing/2014/main" id="{AA595784-C405-4773-AAB7-0E21F21D2356}"/>
                </a:ext>
              </a:extLst>
            </p:cNvPr>
            <p:cNvSpPr/>
            <p:nvPr/>
          </p:nvSpPr>
          <p:spPr>
            <a:xfrm>
              <a:off x="84253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3" name="Рисунок 136">
              <a:extLst>
                <a:ext uri="{FF2B5EF4-FFF2-40B4-BE49-F238E27FC236}">
                  <a16:creationId xmlns:a16="http://schemas.microsoft.com/office/drawing/2014/main" id="{E2DD4734-EEB8-4684-88CC-81FB7F36319F}"/>
                </a:ext>
              </a:extLst>
            </p:cNvPr>
            <p:cNvSpPr/>
            <p:nvPr/>
          </p:nvSpPr>
          <p:spPr>
            <a:xfrm>
              <a:off x="84253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4" name="Рисунок 136">
              <a:extLst>
                <a:ext uri="{FF2B5EF4-FFF2-40B4-BE49-F238E27FC236}">
                  <a16:creationId xmlns:a16="http://schemas.microsoft.com/office/drawing/2014/main" id="{D379848C-6DE9-4E70-977D-E962C87B6193}"/>
                </a:ext>
              </a:extLst>
            </p:cNvPr>
            <p:cNvSpPr/>
            <p:nvPr/>
          </p:nvSpPr>
          <p:spPr>
            <a:xfrm>
              <a:off x="84253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5" name="Рисунок 136">
              <a:extLst>
                <a:ext uri="{FF2B5EF4-FFF2-40B4-BE49-F238E27FC236}">
                  <a16:creationId xmlns:a16="http://schemas.microsoft.com/office/drawing/2014/main" id="{7A183EF0-E9F7-4EA0-88AD-16BC74983D1A}"/>
                </a:ext>
              </a:extLst>
            </p:cNvPr>
            <p:cNvSpPr/>
            <p:nvPr/>
          </p:nvSpPr>
          <p:spPr>
            <a:xfrm>
              <a:off x="84890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6" name="Рисунок 136">
              <a:extLst>
                <a:ext uri="{FF2B5EF4-FFF2-40B4-BE49-F238E27FC236}">
                  <a16:creationId xmlns:a16="http://schemas.microsoft.com/office/drawing/2014/main" id="{BAA1466C-A646-4F14-A706-0ABEEF6F6CCE}"/>
                </a:ext>
              </a:extLst>
            </p:cNvPr>
            <p:cNvSpPr/>
            <p:nvPr/>
          </p:nvSpPr>
          <p:spPr>
            <a:xfrm>
              <a:off x="848909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7" name="Рисунок 136">
              <a:extLst>
                <a:ext uri="{FF2B5EF4-FFF2-40B4-BE49-F238E27FC236}">
                  <a16:creationId xmlns:a16="http://schemas.microsoft.com/office/drawing/2014/main" id="{177AB69B-4316-4B37-99D5-9D018C6DD1BD}"/>
                </a:ext>
              </a:extLst>
            </p:cNvPr>
            <p:cNvSpPr/>
            <p:nvPr/>
          </p:nvSpPr>
          <p:spPr>
            <a:xfrm>
              <a:off x="848909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8" name="Рисунок 136">
              <a:extLst>
                <a:ext uri="{FF2B5EF4-FFF2-40B4-BE49-F238E27FC236}">
                  <a16:creationId xmlns:a16="http://schemas.microsoft.com/office/drawing/2014/main" id="{88AB5198-0DDA-46AE-B8D9-928DC25E6B5C}"/>
                </a:ext>
              </a:extLst>
            </p:cNvPr>
            <p:cNvSpPr/>
            <p:nvPr/>
          </p:nvSpPr>
          <p:spPr>
            <a:xfrm>
              <a:off x="848909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9" name="Рисунок 136">
              <a:extLst>
                <a:ext uri="{FF2B5EF4-FFF2-40B4-BE49-F238E27FC236}">
                  <a16:creationId xmlns:a16="http://schemas.microsoft.com/office/drawing/2014/main" id="{BFD7B8B4-432B-4649-8141-4105BBDF2EA9}"/>
                </a:ext>
              </a:extLst>
            </p:cNvPr>
            <p:cNvSpPr/>
            <p:nvPr/>
          </p:nvSpPr>
          <p:spPr>
            <a:xfrm>
              <a:off x="84890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0" name="Рисунок 136">
              <a:extLst>
                <a:ext uri="{FF2B5EF4-FFF2-40B4-BE49-F238E27FC236}">
                  <a16:creationId xmlns:a16="http://schemas.microsoft.com/office/drawing/2014/main" id="{33505D56-3331-46D3-A03E-94C576D51402}"/>
                </a:ext>
              </a:extLst>
            </p:cNvPr>
            <p:cNvSpPr/>
            <p:nvPr/>
          </p:nvSpPr>
          <p:spPr>
            <a:xfrm>
              <a:off x="8515567"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1" name="Рисунок 136">
              <a:extLst>
                <a:ext uri="{FF2B5EF4-FFF2-40B4-BE49-F238E27FC236}">
                  <a16:creationId xmlns:a16="http://schemas.microsoft.com/office/drawing/2014/main" id="{FC74A452-4BB0-47B5-9CA1-8FDF44941E13}"/>
                </a:ext>
              </a:extLst>
            </p:cNvPr>
            <p:cNvSpPr/>
            <p:nvPr/>
          </p:nvSpPr>
          <p:spPr>
            <a:xfrm>
              <a:off x="851556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2" name="Рисунок 136">
              <a:extLst>
                <a:ext uri="{FF2B5EF4-FFF2-40B4-BE49-F238E27FC236}">
                  <a16:creationId xmlns:a16="http://schemas.microsoft.com/office/drawing/2014/main" id="{87CE130F-4294-4579-AFE3-A3851E5CAF2A}"/>
                </a:ext>
              </a:extLst>
            </p:cNvPr>
            <p:cNvSpPr/>
            <p:nvPr/>
          </p:nvSpPr>
          <p:spPr>
            <a:xfrm>
              <a:off x="851556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3" name="Рисунок 136">
              <a:extLst>
                <a:ext uri="{FF2B5EF4-FFF2-40B4-BE49-F238E27FC236}">
                  <a16:creationId xmlns:a16="http://schemas.microsoft.com/office/drawing/2014/main" id="{067AD3C4-4682-43D8-A041-3204D946988E}"/>
                </a:ext>
              </a:extLst>
            </p:cNvPr>
            <p:cNvSpPr/>
            <p:nvPr/>
          </p:nvSpPr>
          <p:spPr>
            <a:xfrm>
              <a:off x="851556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4" name="Рисунок 136">
              <a:extLst>
                <a:ext uri="{FF2B5EF4-FFF2-40B4-BE49-F238E27FC236}">
                  <a16:creationId xmlns:a16="http://schemas.microsoft.com/office/drawing/2014/main" id="{D03533C7-AB4B-4C64-8384-CB913E1168F4}"/>
                </a:ext>
              </a:extLst>
            </p:cNvPr>
            <p:cNvSpPr/>
            <p:nvPr/>
          </p:nvSpPr>
          <p:spPr>
            <a:xfrm>
              <a:off x="851556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5" name="Рисунок 136">
              <a:extLst>
                <a:ext uri="{FF2B5EF4-FFF2-40B4-BE49-F238E27FC236}">
                  <a16:creationId xmlns:a16="http://schemas.microsoft.com/office/drawing/2014/main" id="{C67C341F-DEA5-47DB-BFDC-A62DA60813C0}"/>
                </a:ext>
              </a:extLst>
            </p:cNvPr>
            <p:cNvSpPr/>
            <p:nvPr/>
          </p:nvSpPr>
          <p:spPr>
            <a:xfrm>
              <a:off x="851556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6" name="Рисунок 136">
              <a:extLst>
                <a:ext uri="{FF2B5EF4-FFF2-40B4-BE49-F238E27FC236}">
                  <a16:creationId xmlns:a16="http://schemas.microsoft.com/office/drawing/2014/main" id="{CCEBD136-6099-42DB-A888-52BEC26AE36F}"/>
                </a:ext>
              </a:extLst>
            </p:cNvPr>
            <p:cNvSpPr/>
            <p:nvPr/>
          </p:nvSpPr>
          <p:spPr>
            <a:xfrm>
              <a:off x="8515567"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7" name="Рисунок 136">
              <a:extLst>
                <a:ext uri="{FF2B5EF4-FFF2-40B4-BE49-F238E27FC236}">
                  <a16:creationId xmlns:a16="http://schemas.microsoft.com/office/drawing/2014/main" id="{010D8D88-79F9-439B-893A-B737C17219F9}"/>
                </a:ext>
              </a:extLst>
            </p:cNvPr>
            <p:cNvSpPr/>
            <p:nvPr/>
          </p:nvSpPr>
          <p:spPr>
            <a:xfrm>
              <a:off x="8542041"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8" name="Рисунок 136">
              <a:extLst>
                <a:ext uri="{FF2B5EF4-FFF2-40B4-BE49-F238E27FC236}">
                  <a16:creationId xmlns:a16="http://schemas.microsoft.com/office/drawing/2014/main" id="{4B9FF98F-7633-43C2-B064-1715AF1281C6}"/>
                </a:ext>
              </a:extLst>
            </p:cNvPr>
            <p:cNvSpPr/>
            <p:nvPr/>
          </p:nvSpPr>
          <p:spPr>
            <a:xfrm>
              <a:off x="8542041"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9" name="Рисунок 136">
              <a:extLst>
                <a:ext uri="{FF2B5EF4-FFF2-40B4-BE49-F238E27FC236}">
                  <a16:creationId xmlns:a16="http://schemas.microsoft.com/office/drawing/2014/main" id="{E9E8C998-E141-4EB4-A5E1-7853D6B0C253}"/>
                </a:ext>
              </a:extLst>
            </p:cNvPr>
            <p:cNvSpPr/>
            <p:nvPr/>
          </p:nvSpPr>
          <p:spPr>
            <a:xfrm>
              <a:off x="8542041"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0" name="Рисунок 136">
              <a:extLst>
                <a:ext uri="{FF2B5EF4-FFF2-40B4-BE49-F238E27FC236}">
                  <a16:creationId xmlns:a16="http://schemas.microsoft.com/office/drawing/2014/main" id="{0A33889B-D3BA-4EBD-AF7D-4EBA06CCDDC3}"/>
                </a:ext>
              </a:extLst>
            </p:cNvPr>
            <p:cNvSpPr/>
            <p:nvPr/>
          </p:nvSpPr>
          <p:spPr>
            <a:xfrm>
              <a:off x="8542041"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1" name="Рисунок 136">
              <a:extLst>
                <a:ext uri="{FF2B5EF4-FFF2-40B4-BE49-F238E27FC236}">
                  <a16:creationId xmlns:a16="http://schemas.microsoft.com/office/drawing/2014/main" id="{809B35CE-E930-491F-8C41-200DFC990894}"/>
                </a:ext>
              </a:extLst>
            </p:cNvPr>
            <p:cNvSpPr/>
            <p:nvPr/>
          </p:nvSpPr>
          <p:spPr>
            <a:xfrm>
              <a:off x="8568515"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2" name="Рисунок 136">
              <a:extLst>
                <a:ext uri="{FF2B5EF4-FFF2-40B4-BE49-F238E27FC236}">
                  <a16:creationId xmlns:a16="http://schemas.microsoft.com/office/drawing/2014/main" id="{14E51F9E-09C2-4C39-ADDE-C05A8E6B37FC}"/>
                </a:ext>
              </a:extLst>
            </p:cNvPr>
            <p:cNvSpPr/>
            <p:nvPr/>
          </p:nvSpPr>
          <p:spPr>
            <a:xfrm>
              <a:off x="8568515"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3" name="Рисунок 136">
              <a:extLst>
                <a:ext uri="{FF2B5EF4-FFF2-40B4-BE49-F238E27FC236}">
                  <a16:creationId xmlns:a16="http://schemas.microsoft.com/office/drawing/2014/main" id="{088F97A1-DE3D-49B0-9577-053F1659308E}"/>
                </a:ext>
              </a:extLst>
            </p:cNvPr>
            <p:cNvSpPr/>
            <p:nvPr/>
          </p:nvSpPr>
          <p:spPr>
            <a:xfrm>
              <a:off x="8568515"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4" name="Рисунок 136">
              <a:extLst>
                <a:ext uri="{FF2B5EF4-FFF2-40B4-BE49-F238E27FC236}">
                  <a16:creationId xmlns:a16="http://schemas.microsoft.com/office/drawing/2014/main" id="{9D846D4A-782B-42A9-81C5-B8615DAE6FA5}"/>
                </a:ext>
              </a:extLst>
            </p:cNvPr>
            <p:cNvSpPr/>
            <p:nvPr/>
          </p:nvSpPr>
          <p:spPr>
            <a:xfrm>
              <a:off x="8568515"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5" name="Рисунок 136">
              <a:extLst>
                <a:ext uri="{FF2B5EF4-FFF2-40B4-BE49-F238E27FC236}">
                  <a16:creationId xmlns:a16="http://schemas.microsoft.com/office/drawing/2014/main" id="{F379E5BF-0DC0-4CAE-814D-153E8C4A378D}"/>
                </a:ext>
              </a:extLst>
            </p:cNvPr>
            <p:cNvSpPr/>
            <p:nvPr/>
          </p:nvSpPr>
          <p:spPr>
            <a:xfrm>
              <a:off x="8594989"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6" name="Рисунок 136">
              <a:extLst>
                <a:ext uri="{FF2B5EF4-FFF2-40B4-BE49-F238E27FC236}">
                  <a16:creationId xmlns:a16="http://schemas.microsoft.com/office/drawing/2014/main" id="{78CABAA9-5194-41A9-B20C-CB3F64958C43}"/>
                </a:ext>
              </a:extLst>
            </p:cNvPr>
            <p:cNvSpPr/>
            <p:nvPr/>
          </p:nvSpPr>
          <p:spPr>
            <a:xfrm>
              <a:off x="8594989"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7" name="Рисунок 136">
              <a:extLst>
                <a:ext uri="{FF2B5EF4-FFF2-40B4-BE49-F238E27FC236}">
                  <a16:creationId xmlns:a16="http://schemas.microsoft.com/office/drawing/2014/main" id="{D4406EB5-561C-4976-A415-B29C8B76479B}"/>
                </a:ext>
              </a:extLst>
            </p:cNvPr>
            <p:cNvSpPr/>
            <p:nvPr/>
          </p:nvSpPr>
          <p:spPr>
            <a:xfrm>
              <a:off x="8594989"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8" name="Рисунок 136">
              <a:extLst>
                <a:ext uri="{FF2B5EF4-FFF2-40B4-BE49-F238E27FC236}">
                  <a16:creationId xmlns:a16="http://schemas.microsoft.com/office/drawing/2014/main" id="{AB980443-10B4-4F0C-A1B3-98127338FF81}"/>
                </a:ext>
              </a:extLst>
            </p:cNvPr>
            <p:cNvSpPr/>
            <p:nvPr/>
          </p:nvSpPr>
          <p:spPr>
            <a:xfrm>
              <a:off x="8594989"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9" name="Рисунок 136">
              <a:extLst>
                <a:ext uri="{FF2B5EF4-FFF2-40B4-BE49-F238E27FC236}">
                  <a16:creationId xmlns:a16="http://schemas.microsoft.com/office/drawing/2014/main" id="{07A61415-882E-4B3A-A6AB-2F0D6D55240B}"/>
                </a:ext>
              </a:extLst>
            </p:cNvPr>
            <p:cNvSpPr/>
            <p:nvPr/>
          </p:nvSpPr>
          <p:spPr>
            <a:xfrm>
              <a:off x="8621463"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0" name="Рисунок 136">
              <a:extLst>
                <a:ext uri="{FF2B5EF4-FFF2-40B4-BE49-F238E27FC236}">
                  <a16:creationId xmlns:a16="http://schemas.microsoft.com/office/drawing/2014/main" id="{31AE0382-4454-4FE3-8C6E-7D4703F74F89}"/>
                </a:ext>
              </a:extLst>
            </p:cNvPr>
            <p:cNvSpPr/>
            <p:nvPr/>
          </p:nvSpPr>
          <p:spPr>
            <a:xfrm>
              <a:off x="8621463"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1" name="Рисунок 136">
              <a:extLst>
                <a:ext uri="{FF2B5EF4-FFF2-40B4-BE49-F238E27FC236}">
                  <a16:creationId xmlns:a16="http://schemas.microsoft.com/office/drawing/2014/main" id="{4B0D8C16-863E-4953-89AC-EDAE3F796C16}"/>
                </a:ext>
              </a:extLst>
            </p:cNvPr>
            <p:cNvSpPr/>
            <p:nvPr/>
          </p:nvSpPr>
          <p:spPr>
            <a:xfrm>
              <a:off x="8621463"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2" name="Рисунок 136">
              <a:extLst>
                <a:ext uri="{FF2B5EF4-FFF2-40B4-BE49-F238E27FC236}">
                  <a16:creationId xmlns:a16="http://schemas.microsoft.com/office/drawing/2014/main" id="{75E88B8E-6B0E-4CB4-9F00-39F366DA6413}"/>
                </a:ext>
              </a:extLst>
            </p:cNvPr>
            <p:cNvSpPr/>
            <p:nvPr/>
          </p:nvSpPr>
          <p:spPr>
            <a:xfrm>
              <a:off x="8621463"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3" name="Рисунок 136">
              <a:extLst>
                <a:ext uri="{FF2B5EF4-FFF2-40B4-BE49-F238E27FC236}">
                  <a16:creationId xmlns:a16="http://schemas.microsoft.com/office/drawing/2014/main" id="{C01EED52-7C57-42D9-B024-7F781B4B2E29}"/>
                </a:ext>
              </a:extLst>
            </p:cNvPr>
            <p:cNvSpPr/>
            <p:nvPr/>
          </p:nvSpPr>
          <p:spPr>
            <a:xfrm>
              <a:off x="8621463"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4" name="Рисунок 136">
              <a:extLst>
                <a:ext uri="{FF2B5EF4-FFF2-40B4-BE49-F238E27FC236}">
                  <a16:creationId xmlns:a16="http://schemas.microsoft.com/office/drawing/2014/main" id="{296FE922-97EE-4C9A-AB11-95FC53AB2351}"/>
                </a:ext>
              </a:extLst>
            </p:cNvPr>
            <p:cNvSpPr/>
            <p:nvPr/>
          </p:nvSpPr>
          <p:spPr>
            <a:xfrm>
              <a:off x="8621463"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5" name="Рисунок 136">
              <a:extLst>
                <a:ext uri="{FF2B5EF4-FFF2-40B4-BE49-F238E27FC236}">
                  <a16:creationId xmlns:a16="http://schemas.microsoft.com/office/drawing/2014/main" id="{EFBCC76F-5891-4B04-9863-7F257D9228D3}"/>
                </a:ext>
              </a:extLst>
            </p:cNvPr>
            <p:cNvSpPr/>
            <p:nvPr/>
          </p:nvSpPr>
          <p:spPr>
            <a:xfrm>
              <a:off x="8621463"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6" name="Рисунок 136">
              <a:extLst>
                <a:ext uri="{FF2B5EF4-FFF2-40B4-BE49-F238E27FC236}">
                  <a16:creationId xmlns:a16="http://schemas.microsoft.com/office/drawing/2014/main" id="{99E9B015-D8BB-4D0C-9E0D-02E3D1114475}"/>
                </a:ext>
              </a:extLst>
            </p:cNvPr>
            <p:cNvSpPr/>
            <p:nvPr/>
          </p:nvSpPr>
          <p:spPr>
            <a:xfrm>
              <a:off x="864793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7" name="Рисунок 136">
              <a:extLst>
                <a:ext uri="{FF2B5EF4-FFF2-40B4-BE49-F238E27FC236}">
                  <a16:creationId xmlns:a16="http://schemas.microsoft.com/office/drawing/2014/main" id="{D417BDD2-A0AD-47F4-986B-589E94C5F1F0}"/>
                </a:ext>
              </a:extLst>
            </p:cNvPr>
            <p:cNvSpPr/>
            <p:nvPr/>
          </p:nvSpPr>
          <p:spPr>
            <a:xfrm>
              <a:off x="864793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8" name="Рисунок 136">
              <a:extLst>
                <a:ext uri="{FF2B5EF4-FFF2-40B4-BE49-F238E27FC236}">
                  <a16:creationId xmlns:a16="http://schemas.microsoft.com/office/drawing/2014/main" id="{5074F5DE-A008-4ED7-A502-BF1AED5BF812}"/>
                </a:ext>
              </a:extLst>
            </p:cNvPr>
            <p:cNvSpPr/>
            <p:nvPr/>
          </p:nvSpPr>
          <p:spPr>
            <a:xfrm>
              <a:off x="8489092"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9" name="Рисунок 136">
              <a:extLst>
                <a:ext uri="{FF2B5EF4-FFF2-40B4-BE49-F238E27FC236}">
                  <a16:creationId xmlns:a16="http://schemas.microsoft.com/office/drawing/2014/main" id="{3AE58AC0-62A7-4A5D-A99F-5803225F5865}"/>
                </a:ext>
              </a:extLst>
            </p:cNvPr>
            <p:cNvSpPr/>
            <p:nvPr/>
          </p:nvSpPr>
          <p:spPr>
            <a:xfrm>
              <a:off x="8489092"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0" name="Рисунок 136">
              <a:extLst>
                <a:ext uri="{FF2B5EF4-FFF2-40B4-BE49-F238E27FC236}">
                  <a16:creationId xmlns:a16="http://schemas.microsoft.com/office/drawing/2014/main" id="{BDFB2AF4-8ECE-4B8C-8C8B-6755203BB1F2}"/>
                </a:ext>
              </a:extLst>
            </p:cNvPr>
            <p:cNvSpPr/>
            <p:nvPr/>
          </p:nvSpPr>
          <p:spPr>
            <a:xfrm>
              <a:off x="8515567"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1" name="Рисунок 136">
              <a:extLst>
                <a:ext uri="{FF2B5EF4-FFF2-40B4-BE49-F238E27FC236}">
                  <a16:creationId xmlns:a16="http://schemas.microsoft.com/office/drawing/2014/main" id="{892ECEB6-1E8C-45C2-9ABE-601E8C449A5A}"/>
                </a:ext>
              </a:extLst>
            </p:cNvPr>
            <p:cNvSpPr/>
            <p:nvPr/>
          </p:nvSpPr>
          <p:spPr>
            <a:xfrm>
              <a:off x="851556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2" name="Рисунок 136">
              <a:extLst>
                <a:ext uri="{FF2B5EF4-FFF2-40B4-BE49-F238E27FC236}">
                  <a16:creationId xmlns:a16="http://schemas.microsoft.com/office/drawing/2014/main" id="{DF7C3C41-6BBC-4464-BEDE-6DBC8D41AA7D}"/>
                </a:ext>
              </a:extLst>
            </p:cNvPr>
            <p:cNvSpPr/>
            <p:nvPr/>
          </p:nvSpPr>
          <p:spPr>
            <a:xfrm>
              <a:off x="851556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3" name="Рисунок 136">
              <a:extLst>
                <a:ext uri="{FF2B5EF4-FFF2-40B4-BE49-F238E27FC236}">
                  <a16:creationId xmlns:a16="http://schemas.microsoft.com/office/drawing/2014/main" id="{8F86C2C1-93E5-46CD-B489-EA5764438EB1}"/>
                </a:ext>
              </a:extLst>
            </p:cNvPr>
            <p:cNvSpPr/>
            <p:nvPr/>
          </p:nvSpPr>
          <p:spPr>
            <a:xfrm>
              <a:off x="8542041"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4" name="Рисунок 136">
              <a:extLst>
                <a:ext uri="{FF2B5EF4-FFF2-40B4-BE49-F238E27FC236}">
                  <a16:creationId xmlns:a16="http://schemas.microsoft.com/office/drawing/2014/main" id="{0B7BC06E-B5E8-49B4-A4A7-01C1E969B40B}"/>
                </a:ext>
              </a:extLst>
            </p:cNvPr>
            <p:cNvSpPr/>
            <p:nvPr/>
          </p:nvSpPr>
          <p:spPr>
            <a:xfrm>
              <a:off x="8542041"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5" name="Рисунок 136">
              <a:extLst>
                <a:ext uri="{FF2B5EF4-FFF2-40B4-BE49-F238E27FC236}">
                  <a16:creationId xmlns:a16="http://schemas.microsoft.com/office/drawing/2014/main" id="{B3A52D4A-8D94-4DD3-8DDB-83E39031A6FC}"/>
                </a:ext>
              </a:extLst>
            </p:cNvPr>
            <p:cNvSpPr/>
            <p:nvPr/>
          </p:nvSpPr>
          <p:spPr>
            <a:xfrm>
              <a:off x="8568515"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6" name="Рисунок 136">
              <a:extLst>
                <a:ext uri="{FF2B5EF4-FFF2-40B4-BE49-F238E27FC236}">
                  <a16:creationId xmlns:a16="http://schemas.microsoft.com/office/drawing/2014/main" id="{3CC014FA-4D76-4541-8A4B-ABA471EE19A4}"/>
                </a:ext>
              </a:extLst>
            </p:cNvPr>
            <p:cNvSpPr/>
            <p:nvPr/>
          </p:nvSpPr>
          <p:spPr>
            <a:xfrm>
              <a:off x="8568515"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7" name="Рисунок 136">
              <a:extLst>
                <a:ext uri="{FF2B5EF4-FFF2-40B4-BE49-F238E27FC236}">
                  <a16:creationId xmlns:a16="http://schemas.microsoft.com/office/drawing/2014/main" id="{77EF4823-B1F9-4C78-B0CF-21F355E0ABF9}"/>
                </a:ext>
              </a:extLst>
            </p:cNvPr>
            <p:cNvSpPr/>
            <p:nvPr/>
          </p:nvSpPr>
          <p:spPr>
            <a:xfrm>
              <a:off x="8594989"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8" name="Рисунок 136">
              <a:extLst>
                <a:ext uri="{FF2B5EF4-FFF2-40B4-BE49-F238E27FC236}">
                  <a16:creationId xmlns:a16="http://schemas.microsoft.com/office/drawing/2014/main" id="{57AE7834-C7F1-4C4D-B7C4-DC6E28618097}"/>
                </a:ext>
              </a:extLst>
            </p:cNvPr>
            <p:cNvSpPr/>
            <p:nvPr/>
          </p:nvSpPr>
          <p:spPr>
            <a:xfrm>
              <a:off x="8594989"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9" name="Рисунок 136">
              <a:extLst>
                <a:ext uri="{FF2B5EF4-FFF2-40B4-BE49-F238E27FC236}">
                  <a16:creationId xmlns:a16="http://schemas.microsoft.com/office/drawing/2014/main" id="{AB02A2B9-7B42-4CBE-BD35-9A6ED91826F5}"/>
                </a:ext>
              </a:extLst>
            </p:cNvPr>
            <p:cNvSpPr/>
            <p:nvPr/>
          </p:nvSpPr>
          <p:spPr>
            <a:xfrm>
              <a:off x="8621463"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0" name="Рисунок 136">
              <a:extLst>
                <a:ext uri="{FF2B5EF4-FFF2-40B4-BE49-F238E27FC236}">
                  <a16:creationId xmlns:a16="http://schemas.microsoft.com/office/drawing/2014/main" id="{AD911A4B-99BE-4671-87B5-15617B7E5B20}"/>
                </a:ext>
              </a:extLst>
            </p:cNvPr>
            <p:cNvSpPr/>
            <p:nvPr/>
          </p:nvSpPr>
          <p:spPr>
            <a:xfrm>
              <a:off x="8621463"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1" name="Рисунок 136">
              <a:extLst>
                <a:ext uri="{FF2B5EF4-FFF2-40B4-BE49-F238E27FC236}">
                  <a16:creationId xmlns:a16="http://schemas.microsoft.com/office/drawing/2014/main" id="{E068604F-E432-484B-8E5C-ACCDCD562CEF}"/>
                </a:ext>
              </a:extLst>
            </p:cNvPr>
            <p:cNvSpPr/>
            <p:nvPr/>
          </p:nvSpPr>
          <p:spPr>
            <a:xfrm>
              <a:off x="8621463"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2" name="Рисунок 136">
              <a:extLst>
                <a:ext uri="{FF2B5EF4-FFF2-40B4-BE49-F238E27FC236}">
                  <a16:creationId xmlns:a16="http://schemas.microsoft.com/office/drawing/2014/main" id="{58E8B402-A12A-49FC-8BE2-9CFB29674E7E}"/>
                </a:ext>
              </a:extLst>
            </p:cNvPr>
            <p:cNvSpPr/>
            <p:nvPr/>
          </p:nvSpPr>
          <p:spPr>
            <a:xfrm>
              <a:off x="864793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3" name="Рисунок 136">
              <a:extLst>
                <a:ext uri="{FF2B5EF4-FFF2-40B4-BE49-F238E27FC236}">
                  <a16:creationId xmlns:a16="http://schemas.microsoft.com/office/drawing/2014/main" id="{FB8535FE-DF19-4E3F-A974-366EBF4864E5}"/>
                </a:ext>
              </a:extLst>
            </p:cNvPr>
            <p:cNvSpPr/>
            <p:nvPr/>
          </p:nvSpPr>
          <p:spPr>
            <a:xfrm>
              <a:off x="864793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4" name="Рисунок 136">
              <a:extLst>
                <a:ext uri="{FF2B5EF4-FFF2-40B4-BE49-F238E27FC236}">
                  <a16:creationId xmlns:a16="http://schemas.microsoft.com/office/drawing/2014/main" id="{8F2E7F81-F526-408C-84E4-BCAF137AD38A}"/>
                </a:ext>
              </a:extLst>
            </p:cNvPr>
            <p:cNvSpPr/>
            <p:nvPr/>
          </p:nvSpPr>
          <p:spPr>
            <a:xfrm>
              <a:off x="864793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5" name="Рисунок 136">
              <a:extLst>
                <a:ext uri="{FF2B5EF4-FFF2-40B4-BE49-F238E27FC236}">
                  <a16:creationId xmlns:a16="http://schemas.microsoft.com/office/drawing/2014/main" id="{0DC0FC3C-749B-4482-92D3-5E265E925317}"/>
                </a:ext>
              </a:extLst>
            </p:cNvPr>
            <p:cNvSpPr/>
            <p:nvPr/>
          </p:nvSpPr>
          <p:spPr>
            <a:xfrm>
              <a:off x="864793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6" name="Рисунок 136">
              <a:extLst>
                <a:ext uri="{FF2B5EF4-FFF2-40B4-BE49-F238E27FC236}">
                  <a16:creationId xmlns:a16="http://schemas.microsoft.com/office/drawing/2014/main" id="{3FC57611-0B08-4D82-8C64-EBC09980971C}"/>
                </a:ext>
              </a:extLst>
            </p:cNvPr>
            <p:cNvSpPr/>
            <p:nvPr/>
          </p:nvSpPr>
          <p:spPr>
            <a:xfrm>
              <a:off x="864793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7" name="Рисунок 136">
              <a:extLst>
                <a:ext uri="{FF2B5EF4-FFF2-40B4-BE49-F238E27FC236}">
                  <a16:creationId xmlns:a16="http://schemas.microsoft.com/office/drawing/2014/main" id="{A4940DFE-2C6E-40D3-B1C8-0A0BA9CF5AB1}"/>
                </a:ext>
              </a:extLst>
            </p:cNvPr>
            <p:cNvSpPr/>
            <p:nvPr/>
          </p:nvSpPr>
          <p:spPr>
            <a:xfrm>
              <a:off x="8621463"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8" name="Рисунок 136">
              <a:extLst>
                <a:ext uri="{FF2B5EF4-FFF2-40B4-BE49-F238E27FC236}">
                  <a16:creationId xmlns:a16="http://schemas.microsoft.com/office/drawing/2014/main" id="{E9825263-56F8-4FDD-ACCE-23B38B69B2ED}"/>
                </a:ext>
              </a:extLst>
            </p:cNvPr>
            <p:cNvSpPr/>
            <p:nvPr/>
          </p:nvSpPr>
          <p:spPr>
            <a:xfrm>
              <a:off x="8647937" y="454321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9" name="Рисунок 136">
              <a:extLst>
                <a:ext uri="{FF2B5EF4-FFF2-40B4-BE49-F238E27FC236}">
                  <a16:creationId xmlns:a16="http://schemas.microsoft.com/office/drawing/2014/main" id="{426FB593-F593-44A2-8A9D-936FD6D5AFD4}"/>
                </a:ext>
              </a:extLst>
            </p:cNvPr>
            <p:cNvSpPr/>
            <p:nvPr/>
          </p:nvSpPr>
          <p:spPr>
            <a:xfrm>
              <a:off x="8647937" y="449026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60" name="Рисунок 136">
              <a:extLst>
                <a:ext uri="{FF2B5EF4-FFF2-40B4-BE49-F238E27FC236}">
                  <a16:creationId xmlns:a16="http://schemas.microsoft.com/office/drawing/2014/main" id="{3E7A174F-F000-4BE0-8585-AFBFF813E6BB}"/>
                </a:ext>
              </a:extLst>
            </p:cNvPr>
            <p:cNvSpPr/>
            <p:nvPr/>
          </p:nvSpPr>
          <p:spPr>
            <a:xfrm>
              <a:off x="8674411"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grpSp>
      <p:sp>
        <p:nvSpPr>
          <p:cNvPr id="165" name="Заголовок 164">
            <a:extLst>
              <a:ext uri="{FF2B5EF4-FFF2-40B4-BE49-F238E27FC236}">
                <a16:creationId xmlns:a16="http://schemas.microsoft.com/office/drawing/2014/main" id="{05676F6D-C12C-4CAA-BEE1-E478CFE07882}"/>
              </a:ext>
            </a:extLst>
          </p:cNvPr>
          <p:cNvSpPr>
            <a:spLocks noGrp="1"/>
          </p:cNvSpPr>
          <p:nvPr>
            <p:ph type="title" hasCustomPrompt="1"/>
          </p:nvPr>
        </p:nvSpPr>
        <p:spPr>
          <a:xfrm>
            <a:off x="408982" y="167079"/>
            <a:ext cx="8215219" cy="749542"/>
          </a:xfrm>
          <a:prstGeom prst="rect">
            <a:avLst/>
          </a:prstGeom>
        </p:spPr>
        <p:txBody>
          <a:bodyPr/>
          <a:lstStyle>
            <a:lvl1pPr>
              <a:defRPr sz="1800" b="1"/>
            </a:lvl1pPr>
          </a:lstStyle>
          <a:p>
            <a:r>
              <a:rPr lang="ru-RU" dirty="0"/>
              <a:t>Коммутаторы и коммутационное</a:t>
            </a:r>
            <a:br>
              <a:rPr lang="ru-RU" dirty="0"/>
            </a:br>
            <a:r>
              <a:rPr lang="ru-RU" dirty="0"/>
              <a:t>оборудование</a:t>
            </a:r>
          </a:p>
        </p:txBody>
      </p:sp>
      <p:sp>
        <p:nvSpPr>
          <p:cNvPr id="161" name="Рисунок 160">
            <a:extLst>
              <a:ext uri="{FF2B5EF4-FFF2-40B4-BE49-F238E27FC236}">
                <a16:creationId xmlns:a16="http://schemas.microsoft.com/office/drawing/2014/main" id="{4EC5D2C6-E4D8-418A-88E8-5A6113068652}"/>
              </a:ext>
            </a:extLst>
          </p:cNvPr>
          <p:cNvSpPr>
            <a:spLocks noGrp="1"/>
          </p:cNvSpPr>
          <p:nvPr>
            <p:ph type="pic" sz="quarter" idx="10"/>
          </p:nvPr>
        </p:nvSpPr>
        <p:spPr>
          <a:xfrm>
            <a:off x="409574" y="1092200"/>
            <a:ext cx="2520000" cy="1980000"/>
          </a:xfrm>
          <a:prstGeom prst="rect">
            <a:avLst/>
          </a:prstGeom>
          <a:blipFill>
            <a:blip r:embed="rId4"/>
            <a:stretch>
              <a:fillRect t="-12" b="-12"/>
            </a:stretch>
          </a:blipFill>
        </p:spPr>
        <p:txBody>
          <a:bodyPr/>
          <a:lstStyle/>
          <a:p>
            <a:endParaRPr lang="ru-RU"/>
          </a:p>
        </p:txBody>
      </p:sp>
      <p:sp>
        <p:nvSpPr>
          <p:cNvPr id="166" name="Рисунок 160">
            <a:extLst>
              <a:ext uri="{FF2B5EF4-FFF2-40B4-BE49-F238E27FC236}">
                <a16:creationId xmlns:a16="http://schemas.microsoft.com/office/drawing/2014/main" id="{D0B5EDC2-B64C-4050-8D7A-05897AED6301}"/>
              </a:ext>
            </a:extLst>
          </p:cNvPr>
          <p:cNvSpPr>
            <a:spLocks noGrp="1"/>
          </p:cNvSpPr>
          <p:nvPr>
            <p:ph type="pic" sz="quarter" idx="11"/>
          </p:nvPr>
        </p:nvSpPr>
        <p:spPr>
          <a:xfrm>
            <a:off x="3278154" y="1092200"/>
            <a:ext cx="2520000" cy="1980000"/>
          </a:xfrm>
          <a:prstGeom prst="rect">
            <a:avLst/>
          </a:prstGeom>
          <a:blipFill>
            <a:blip r:embed="rId4"/>
            <a:stretch>
              <a:fillRect t="-12" b="-12"/>
            </a:stretch>
          </a:blipFill>
        </p:spPr>
        <p:txBody>
          <a:bodyPr/>
          <a:lstStyle/>
          <a:p>
            <a:endParaRPr lang="ru-RU"/>
          </a:p>
        </p:txBody>
      </p:sp>
      <p:sp>
        <p:nvSpPr>
          <p:cNvPr id="167" name="Рисунок 160">
            <a:extLst>
              <a:ext uri="{FF2B5EF4-FFF2-40B4-BE49-F238E27FC236}">
                <a16:creationId xmlns:a16="http://schemas.microsoft.com/office/drawing/2014/main" id="{75DCC9F5-D51F-4A48-8EFC-B1BD83741408}"/>
              </a:ext>
            </a:extLst>
          </p:cNvPr>
          <p:cNvSpPr>
            <a:spLocks noGrp="1"/>
          </p:cNvSpPr>
          <p:nvPr>
            <p:ph type="pic" sz="quarter" idx="12"/>
          </p:nvPr>
        </p:nvSpPr>
        <p:spPr>
          <a:xfrm>
            <a:off x="6102690" y="1092200"/>
            <a:ext cx="2520000" cy="1980000"/>
          </a:xfrm>
          <a:prstGeom prst="rect">
            <a:avLst/>
          </a:prstGeom>
          <a:blipFill>
            <a:blip r:embed="rId4"/>
            <a:stretch>
              <a:fillRect t="-12" b="-12"/>
            </a:stretch>
          </a:blipFill>
        </p:spPr>
        <p:txBody>
          <a:bodyPr/>
          <a:lstStyle/>
          <a:p>
            <a:endParaRPr lang="ru-RU"/>
          </a:p>
        </p:txBody>
      </p:sp>
      <p:sp>
        <p:nvSpPr>
          <p:cNvPr id="163" name="Текст 162">
            <a:extLst>
              <a:ext uri="{FF2B5EF4-FFF2-40B4-BE49-F238E27FC236}">
                <a16:creationId xmlns:a16="http://schemas.microsoft.com/office/drawing/2014/main" id="{D07D9D7A-7EAF-43B8-BBD1-E889223C0D71}"/>
              </a:ext>
            </a:extLst>
          </p:cNvPr>
          <p:cNvSpPr>
            <a:spLocks noGrp="1"/>
          </p:cNvSpPr>
          <p:nvPr>
            <p:ph type="body" sz="quarter" idx="13" hasCustomPrompt="1"/>
          </p:nvPr>
        </p:nvSpPr>
        <p:spPr>
          <a:xfrm>
            <a:off x="409575" y="3190875"/>
            <a:ext cx="2505075" cy="230188"/>
          </a:xfrm>
          <a:prstGeom prst="rect">
            <a:avLst/>
          </a:prstGeom>
        </p:spPr>
        <p:txBody>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ru-RU" dirty="0"/>
              <a:t>Длинный заголовок текста</a:t>
            </a:r>
          </a:p>
        </p:txBody>
      </p:sp>
      <p:sp>
        <p:nvSpPr>
          <p:cNvPr id="169" name="Текст 168">
            <a:extLst>
              <a:ext uri="{FF2B5EF4-FFF2-40B4-BE49-F238E27FC236}">
                <a16:creationId xmlns:a16="http://schemas.microsoft.com/office/drawing/2014/main" id="{3812BE48-2506-412E-8FAF-6209DCDB8044}"/>
              </a:ext>
            </a:extLst>
          </p:cNvPr>
          <p:cNvSpPr>
            <a:spLocks noGrp="1"/>
          </p:cNvSpPr>
          <p:nvPr>
            <p:ph type="body" sz="quarter" idx="14" hasCustomPrompt="1"/>
          </p:nvPr>
        </p:nvSpPr>
        <p:spPr>
          <a:xfrm>
            <a:off x="409575" y="3549650"/>
            <a:ext cx="2505075" cy="554038"/>
          </a:xfrm>
          <a:prstGeom prst="rect">
            <a:avLst/>
          </a:prstGeom>
        </p:spPr>
        <p:txBody>
          <a:bodyPr/>
          <a:lstStyle>
            <a:lvl1pPr marL="0" indent="0">
              <a:buNone/>
              <a:defRPr sz="1050">
                <a:solidFill>
                  <a:schemeClr val="accent5"/>
                </a:solidFill>
              </a:defRPr>
            </a:lvl1pPr>
            <a:lvl2pPr marL="342900" indent="0">
              <a:buNone/>
              <a:defRPr sz="1050">
                <a:solidFill>
                  <a:schemeClr val="accent5"/>
                </a:solidFill>
              </a:defRPr>
            </a:lvl2pPr>
            <a:lvl3pPr marL="685800" indent="0">
              <a:buNone/>
              <a:defRPr sz="1050">
                <a:solidFill>
                  <a:schemeClr val="accent5"/>
                </a:solidFill>
              </a:defRPr>
            </a:lvl3pPr>
            <a:lvl4pPr marL="1028700" indent="0">
              <a:buNone/>
              <a:defRPr sz="1050">
                <a:solidFill>
                  <a:schemeClr val="accent5"/>
                </a:solidFill>
              </a:defRPr>
            </a:lvl4pPr>
            <a:lvl5pPr marL="1371600" indent="0">
              <a:buNone/>
              <a:defRPr sz="1050">
                <a:solidFill>
                  <a:schemeClr val="accent5"/>
                </a:solidFill>
              </a:defRPr>
            </a:lvl5pPr>
          </a:lstStyle>
          <a:p>
            <a:pPr lvl="0"/>
            <a:r>
              <a:rPr lang="ru-RU" dirty="0"/>
              <a:t>Довольно длинный текс с довольно длинным описанием</a:t>
            </a:r>
          </a:p>
        </p:txBody>
      </p:sp>
      <p:sp>
        <p:nvSpPr>
          <p:cNvPr id="170" name="Текст 162">
            <a:extLst>
              <a:ext uri="{FF2B5EF4-FFF2-40B4-BE49-F238E27FC236}">
                <a16:creationId xmlns:a16="http://schemas.microsoft.com/office/drawing/2014/main" id="{13FB6D5B-6635-40C9-B9DD-0AFD5CB60559}"/>
              </a:ext>
            </a:extLst>
          </p:cNvPr>
          <p:cNvSpPr>
            <a:spLocks noGrp="1"/>
          </p:cNvSpPr>
          <p:nvPr>
            <p:ph type="body" sz="quarter" idx="15" hasCustomPrompt="1"/>
          </p:nvPr>
        </p:nvSpPr>
        <p:spPr>
          <a:xfrm>
            <a:off x="3278155" y="3190875"/>
            <a:ext cx="2505075" cy="230188"/>
          </a:xfrm>
          <a:prstGeom prst="rect">
            <a:avLst/>
          </a:prstGeom>
        </p:spPr>
        <p:txBody>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ru-RU" dirty="0"/>
              <a:t>Длинный заголовок текста</a:t>
            </a:r>
          </a:p>
        </p:txBody>
      </p:sp>
      <p:sp>
        <p:nvSpPr>
          <p:cNvPr id="171" name="Текст 168">
            <a:extLst>
              <a:ext uri="{FF2B5EF4-FFF2-40B4-BE49-F238E27FC236}">
                <a16:creationId xmlns:a16="http://schemas.microsoft.com/office/drawing/2014/main" id="{DC20CD0A-BD84-4F30-85E4-9850CCBCACAB}"/>
              </a:ext>
            </a:extLst>
          </p:cNvPr>
          <p:cNvSpPr>
            <a:spLocks noGrp="1"/>
          </p:cNvSpPr>
          <p:nvPr>
            <p:ph type="body" sz="quarter" idx="16" hasCustomPrompt="1"/>
          </p:nvPr>
        </p:nvSpPr>
        <p:spPr>
          <a:xfrm>
            <a:off x="3278155" y="3549650"/>
            <a:ext cx="2505075" cy="554038"/>
          </a:xfrm>
          <a:prstGeom prst="rect">
            <a:avLst/>
          </a:prstGeom>
        </p:spPr>
        <p:txBody>
          <a:bodyPr/>
          <a:lstStyle>
            <a:lvl1pPr marL="0" indent="0">
              <a:buNone/>
              <a:defRPr sz="1050">
                <a:solidFill>
                  <a:schemeClr val="accent5"/>
                </a:solidFill>
              </a:defRPr>
            </a:lvl1pPr>
            <a:lvl2pPr marL="342900" indent="0">
              <a:buNone/>
              <a:defRPr sz="1050">
                <a:solidFill>
                  <a:schemeClr val="accent5"/>
                </a:solidFill>
              </a:defRPr>
            </a:lvl2pPr>
            <a:lvl3pPr marL="685800" indent="0">
              <a:buNone/>
              <a:defRPr sz="1050">
                <a:solidFill>
                  <a:schemeClr val="accent5"/>
                </a:solidFill>
              </a:defRPr>
            </a:lvl3pPr>
            <a:lvl4pPr marL="1028700" indent="0">
              <a:buNone/>
              <a:defRPr sz="1050">
                <a:solidFill>
                  <a:schemeClr val="accent5"/>
                </a:solidFill>
              </a:defRPr>
            </a:lvl4pPr>
            <a:lvl5pPr marL="1371600" indent="0">
              <a:buNone/>
              <a:defRPr sz="1050">
                <a:solidFill>
                  <a:schemeClr val="accent5"/>
                </a:solidFill>
              </a:defRPr>
            </a:lvl5pPr>
          </a:lstStyle>
          <a:p>
            <a:pPr lvl="0"/>
            <a:r>
              <a:rPr lang="ru-RU" dirty="0"/>
              <a:t>Довольно длинный текс с довольно длинным описанием</a:t>
            </a:r>
          </a:p>
        </p:txBody>
      </p:sp>
      <p:sp>
        <p:nvSpPr>
          <p:cNvPr id="172" name="Текст 162">
            <a:extLst>
              <a:ext uri="{FF2B5EF4-FFF2-40B4-BE49-F238E27FC236}">
                <a16:creationId xmlns:a16="http://schemas.microsoft.com/office/drawing/2014/main" id="{13B6B736-87BA-4517-9C4A-2CDA7F0FD455}"/>
              </a:ext>
            </a:extLst>
          </p:cNvPr>
          <p:cNvSpPr>
            <a:spLocks noGrp="1"/>
          </p:cNvSpPr>
          <p:nvPr>
            <p:ph type="body" sz="quarter" idx="17" hasCustomPrompt="1"/>
          </p:nvPr>
        </p:nvSpPr>
        <p:spPr>
          <a:xfrm>
            <a:off x="6102691" y="3190875"/>
            <a:ext cx="2505075" cy="230188"/>
          </a:xfrm>
          <a:prstGeom prst="rect">
            <a:avLst/>
          </a:prstGeom>
        </p:spPr>
        <p:txBody>
          <a:bodyPr/>
          <a:lstStyle>
            <a:lvl1pPr marL="0" indent="0">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ru-RU" dirty="0"/>
              <a:t>Длинный заголовок текста</a:t>
            </a:r>
          </a:p>
        </p:txBody>
      </p:sp>
      <p:sp>
        <p:nvSpPr>
          <p:cNvPr id="173" name="Текст 168">
            <a:extLst>
              <a:ext uri="{FF2B5EF4-FFF2-40B4-BE49-F238E27FC236}">
                <a16:creationId xmlns:a16="http://schemas.microsoft.com/office/drawing/2014/main" id="{6C9FB47E-28A6-4BF4-BBAB-0118ADDCABCB}"/>
              </a:ext>
            </a:extLst>
          </p:cNvPr>
          <p:cNvSpPr>
            <a:spLocks noGrp="1"/>
          </p:cNvSpPr>
          <p:nvPr>
            <p:ph type="body" sz="quarter" idx="18" hasCustomPrompt="1"/>
          </p:nvPr>
        </p:nvSpPr>
        <p:spPr>
          <a:xfrm>
            <a:off x="6102691" y="3549650"/>
            <a:ext cx="2505075" cy="554038"/>
          </a:xfrm>
          <a:prstGeom prst="rect">
            <a:avLst/>
          </a:prstGeom>
        </p:spPr>
        <p:txBody>
          <a:bodyPr/>
          <a:lstStyle>
            <a:lvl1pPr marL="0" indent="0">
              <a:buNone/>
              <a:defRPr sz="1050">
                <a:solidFill>
                  <a:schemeClr val="accent5"/>
                </a:solidFill>
              </a:defRPr>
            </a:lvl1pPr>
            <a:lvl2pPr marL="342900" indent="0">
              <a:buNone/>
              <a:defRPr sz="1050">
                <a:solidFill>
                  <a:schemeClr val="accent5"/>
                </a:solidFill>
              </a:defRPr>
            </a:lvl2pPr>
            <a:lvl3pPr marL="685800" indent="0">
              <a:buNone/>
              <a:defRPr sz="1050">
                <a:solidFill>
                  <a:schemeClr val="accent5"/>
                </a:solidFill>
              </a:defRPr>
            </a:lvl3pPr>
            <a:lvl4pPr marL="1028700" indent="0">
              <a:buNone/>
              <a:defRPr sz="1050">
                <a:solidFill>
                  <a:schemeClr val="accent5"/>
                </a:solidFill>
              </a:defRPr>
            </a:lvl4pPr>
            <a:lvl5pPr marL="1371600" indent="0">
              <a:buNone/>
              <a:defRPr sz="1050">
                <a:solidFill>
                  <a:schemeClr val="accent5"/>
                </a:solidFill>
              </a:defRPr>
            </a:lvl5pPr>
          </a:lstStyle>
          <a:p>
            <a:pPr lvl="0"/>
            <a:r>
              <a:rPr lang="ru-RU" dirty="0"/>
              <a:t>Довольно длинный текс с довольно длинным описанием</a:t>
            </a:r>
          </a:p>
        </p:txBody>
      </p:sp>
    </p:spTree>
    <p:extLst>
      <p:ext uri="{BB962C8B-B14F-4D97-AF65-F5344CB8AC3E}">
        <p14:creationId xmlns:p14="http://schemas.microsoft.com/office/powerpoint/2010/main" val="192927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кстовый_белый">
    <p:bg>
      <p:bgPr>
        <a:solidFill>
          <a:schemeClr val="accent5"/>
        </a:solidFill>
        <a:effectLst/>
      </p:bgPr>
    </p:bg>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D53A96FF-56DA-479A-9C02-40ED00303D5E}"/>
              </a:ext>
            </a:extLst>
          </p:cNvPr>
          <p:cNvGrpSpPr/>
          <p:nvPr userDrawn="1"/>
        </p:nvGrpSpPr>
        <p:grpSpPr>
          <a:xfrm>
            <a:off x="-8896" y="4337756"/>
            <a:ext cx="9159246" cy="823531"/>
            <a:chOff x="-8896" y="4337756"/>
            <a:chExt cx="9159246" cy="823531"/>
          </a:xfrm>
        </p:grpSpPr>
        <p:grpSp>
          <p:nvGrpSpPr>
            <p:cNvPr id="4" name="Рисунок 25">
              <a:extLst>
                <a:ext uri="{FF2B5EF4-FFF2-40B4-BE49-F238E27FC236}">
                  <a16:creationId xmlns:a16="http://schemas.microsoft.com/office/drawing/2014/main" id="{D2DB0053-E4CF-4656-91B0-02CF756691A4}"/>
                </a:ext>
              </a:extLst>
            </p:cNvPr>
            <p:cNvGrpSpPr/>
            <p:nvPr/>
          </p:nvGrpSpPr>
          <p:grpSpPr>
            <a:xfrm>
              <a:off x="2834066" y="4866242"/>
              <a:ext cx="196986" cy="209410"/>
              <a:chOff x="2834066" y="4866242"/>
              <a:chExt cx="196986" cy="209410"/>
            </a:xfrm>
            <a:solidFill>
              <a:srgbClr val="4CAE50"/>
            </a:solidFill>
          </p:grpSpPr>
          <p:sp>
            <p:nvSpPr>
              <p:cNvPr id="28" name="Полилиния: фигура 27">
                <a:extLst>
                  <a:ext uri="{FF2B5EF4-FFF2-40B4-BE49-F238E27FC236}">
                    <a16:creationId xmlns:a16="http://schemas.microsoft.com/office/drawing/2014/main" id="{4D195D9F-8929-4F99-A8B9-E09585830ACE}"/>
                  </a:ext>
                </a:extLst>
              </p:cNvPr>
              <p:cNvSpPr/>
              <p:nvPr/>
            </p:nvSpPr>
            <p:spPr>
              <a:xfrm>
                <a:off x="2834066" y="4923431"/>
                <a:ext cx="81018" cy="92488"/>
              </a:xfrm>
              <a:custGeom>
                <a:avLst/>
                <a:gdLst>
                  <a:gd name="connsiteX0" fmla="*/ 13980 w 81018"/>
                  <a:gd name="connsiteY0" fmla="*/ 89163 h 92488"/>
                  <a:gd name="connsiteX1" fmla="*/ 76253 w 81018"/>
                  <a:gd name="connsiteY1" fmla="*/ 53578 h 92488"/>
                  <a:gd name="connsiteX2" fmla="*/ 76253 w 81018"/>
                  <a:gd name="connsiteY2" fmla="*/ 37057 h 92488"/>
                  <a:gd name="connsiteX3" fmla="*/ 13980 w 81018"/>
                  <a:gd name="connsiteY3" fmla="*/ 1472 h 92488"/>
                  <a:gd name="connsiteX4" fmla="*/ 0 w 81018"/>
                  <a:gd name="connsiteY4" fmla="*/ 10368 h 92488"/>
                  <a:gd name="connsiteX5" fmla="*/ 0 w 81018"/>
                  <a:gd name="connsiteY5" fmla="*/ 82809 h 92488"/>
                  <a:gd name="connsiteX6" fmla="*/ 13980 w 81018"/>
                  <a:gd name="connsiteY6" fmla="*/ 91705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13980" y="89163"/>
                    </a:moveTo>
                    <a:lnTo>
                      <a:pt x="76253" y="53578"/>
                    </a:lnTo>
                    <a:cubicBezTo>
                      <a:pt x="82607" y="49766"/>
                      <a:pt x="82607" y="40870"/>
                      <a:pt x="76253" y="37057"/>
                    </a:cubicBezTo>
                    <a:lnTo>
                      <a:pt x="13980" y="1472"/>
                    </a:lnTo>
                    <a:cubicBezTo>
                      <a:pt x="7625" y="-2340"/>
                      <a:pt x="0" y="1472"/>
                      <a:pt x="0" y="10368"/>
                    </a:cubicBezTo>
                    <a:lnTo>
                      <a:pt x="0" y="82809"/>
                    </a:lnTo>
                    <a:cubicBezTo>
                      <a:pt x="0" y="90434"/>
                      <a:pt x="7625" y="94247"/>
                      <a:pt x="13980" y="91705"/>
                    </a:cubicBezTo>
                    <a:close/>
                  </a:path>
                </a:pathLst>
              </a:custGeom>
              <a:solidFill>
                <a:srgbClr val="4CAE50"/>
              </a:solidFill>
              <a:ln w="12700"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38960B88-30C3-4D4E-92BA-59C3F7D503C9}"/>
                  </a:ext>
                </a:extLst>
              </p:cNvPr>
              <p:cNvSpPr/>
              <p:nvPr/>
            </p:nvSpPr>
            <p:spPr>
              <a:xfrm>
                <a:off x="2847093" y="4981309"/>
                <a:ext cx="81018" cy="89947"/>
              </a:xfrm>
              <a:custGeom>
                <a:avLst/>
                <a:gdLst>
                  <a:gd name="connsiteX0" fmla="*/ 81019 w 81018"/>
                  <a:gd name="connsiteY0" fmla="*/ 82121 h 89947"/>
                  <a:gd name="connsiteX1" fmla="*/ 81019 w 81018"/>
                  <a:gd name="connsiteY1" fmla="*/ 9680 h 89947"/>
                  <a:gd name="connsiteX2" fmla="*/ 67039 w 81018"/>
                  <a:gd name="connsiteY2" fmla="*/ 784 h 89947"/>
                  <a:gd name="connsiteX3" fmla="*/ 4766 w 81018"/>
                  <a:gd name="connsiteY3" fmla="*/ 36369 h 89947"/>
                  <a:gd name="connsiteX4" fmla="*/ 4766 w 81018"/>
                  <a:gd name="connsiteY4" fmla="*/ 52890 h 89947"/>
                  <a:gd name="connsiteX5" fmla="*/ 67039 w 81018"/>
                  <a:gd name="connsiteY5" fmla="*/ 88475 h 89947"/>
                  <a:gd name="connsiteX6" fmla="*/ 81019 w 81018"/>
                  <a:gd name="connsiteY6" fmla="*/ 79579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81019" y="82121"/>
                    </a:moveTo>
                    <a:lnTo>
                      <a:pt x="81019" y="9680"/>
                    </a:lnTo>
                    <a:cubicBezTo>
                      <a:pt x="81019" y="2055"/>
                      <a:pt x="73394" y="-1758"/>
                      <a:pt x="67039" y="784"/>
                    </a:cubicBezTo>
                    <a:lnTo>
                      <a:pt x="4766" y="36369"/>
                    </a:lnTo>
                    <a:cubicBezTo>
                      <a:pt x="-1589" y="40182"/>
                      <a:pt x="-1589" y="49078"/>
                      <a:pt x="4766" y="52890"/>
                    </a:cubicBezTo>
                    <a:lnTo>
                      <a:pt x="67039" y="88475"/>
                    </a:lnTo>
                    <a:cubicBezTo>
                      <a:pt x="73394" y="92288"/>
                      <a:pt x="81019" y="88475"/>
                      <a:pt x="81019" y="79579"/>
                    </a:cubicBezTo>
                    <a:close/>
                  </a:path>
                </a:pathLst>
              </a:custGeom>
              <a:solidFill>
                <a:srgbClr val="4CAE50">
                  <a:alpha val="80000"/>
                </a:srgbClr>
              </a:solidFill>
              <a:ln w="12700"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F9513F6B-8C7A-483F-A843-E5A08A0A4A25}"/>
                  </a:ext>
                </a:extLst>
              </p:cNvPr>
              <p:cNvSpPr/>
              <p:nvPr/>
            </p:nvSpPr>
            <p:spPr>
              <a:xfrm>
                <a:off x="2937008" y="4983163"/>
                <a:ext cx="81018" cy="92488"/>
              </a:xfrm>
              <a:custGeom>
                <a:avLst/>
                <a:gdLst>
                  <a:gd name="connsiteX0" fmla="*/ 76253 w 81018"/>
                  <a:gd name="connsiteY0" fmla="*/ 37057 h 92488"/>
                  <a:gd name="connsiteX1" fmla="*/ 13980 w 81018"/>
                  <a:gd name="connsiteY1" fmla="*/ 1472 h 92488"/>
                  <a:gd name="connsiteX2" fmla="*/ 0 w 81018"/>
                  <a:gd name="connsiteY2" fmla="*/ 10368 h 92488"/>
                  <a:gd name="connsiteX3" fmla="*/ 0 w 81018"/>
                  <a:gd name="connsiteY3" fmla="*/ 82809 h 92488"/>
                  <a:gd name="connsiteX4" fmla="*/ 13980 w 81018"/>
                  <a:gd name="connsiteY4" fmla="*/ 91705 h 92488"/>
                  <a:gd name="connsiteX5" fmla="*/ 76253 w 81018"/>
                  <a:gd name="connsiteY5" fmla="*/ 56120 h 92488"/>
                  <a:gd name="connsiteX6" fmla="*/ 76253 w 81018"/>
                  <a:gd name="connsiteY6" fmla="*/ 39599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76253" y="37057"/>
                    </a:moveTo>
                    <a:lnTo>
                      <a:pt x="13980" y="1472"/>
                    </a:lnTo>
                    <a:cubicBezTo>
                      <a:pt x="7625" y="-2340"/>
                      <a:pt x="0" y="1472"/>
                      <a:pt x="0" y="10368"/>
                    </a:cubicBezTo>
                    <a:lnTo>
                      <a:pt x="0" y="82809"/>
                    </a:lnTo>
                    <a:cubicBezTo>
                      <a:pt x="0" y="90434"/>
                      <a:pt x="7625" y="94247"/>
                      <a:pt x="13980" y="91705"/>
                    </a:cubicBezTo>
                    <a:lnTo>
                      <a:pt x="76253" y="56120"/>
                    </a:lnTo>
                    <a:cubicBezTo>
                      <a:pt x="82607" y="52307"/>
                      <a:pt x="82607" y="43411"/>
                      <a:pt x="76253" y="39599"/>
                    </a:cubicBezTo>
                    <a:close/>
                  </a:path>
                </a:pathLst>
              </a:custGeom>
              <a:solidFill>
                <a:srgbClr val="4CAE50">
                  <a:alpha val="60000"/>
                </a:srgbClr>
              </a:solidFill>
              <a:ln w="12700"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4A81DC81-9FCD-4542-8BF6-F0591518003E}"/>
                  </a:ext>
                </a:extLst>
              </p:cNvPr>
              <p:cNvSpPr/>
              <p:nvPr/>
            </p:nvSpPr>
            <p:spPr>
              <a:xfrm>
                <a:off x="2950034" y="4921577"/>
                <a:ext cx="81018" cy="92488"/>
              </a:xfrm>
              <a:custGeom>
                <a:avLst/>
                <a:gdLst>
                  <a:gd name="connsiteX0" fmla="*/ 67039 w 81018"/>
                  <a:gd name="connsiteY0" fmla="*/ 3326 h 92488"/>
                  <a:gd name="connsiteX1" fmla="*/ 4766 w 81018"/>
                  <a:gd name="connsiteY1" fmla="*/ 38911 h 92488"/>
                  <a:gd name="connsiteX2" fmla="*/ 4766 w 81018"/>
                  <a:gd name="connsiteY2" fmla="*/ 55432 h 92488"/>
                  <a:gd name="connsiteX3" fmla="*/ 67039 w 81018"/>
                  <a:gd name="connsiteY3" fmla="*/ 91017 h 92488"/>
                  <a:gd name="connsiteX4" fmla="*/ 81019 w 81018"/>
                  <a:gd name="connsiteY4" fmla="*/ 82121 h 92488"/>
                  <a:gd name="connsiteX5" fmla="*/ 81019 w 81018"/>
                  <a:gd name="connsiteY5" fmla="*/ 9680 h 92488"/>
                  <a:gd name="connsiteX6" fmla="*/ 67039 w 81018"/>
                  <a:gd name="connsiteY6" fmla="*/ 784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67039" y="3326"/>
                    </a:moveTo>
                    <a:lnTo>
                      <a:pt x="4766" y="38911"/>
                    </a:lnTo>
                    <a:cubicBezTo>
                      <a:pt x="-1589" y="42723"/>
                      <a:pt x="-1589" y="51619"/>
                      <a:pt x="4766" y="55432"/>
                    </a:cubicBezTo>
                    <a:lnTo>
                      <a:pt x="67039" y="91017"/>
                    </a:lnTo>
                    <a:cubicBezTo>
                      <a:pt x="73393" y="94829"/>
                      <a:pt x="81019" y="91017"/>
                      <a:pt x="81019" y="82121"/>
                    </a:cubicBezTo>
                    <a:lnTo>
                      <a:pt x="81019" y="9680"/>
                    </a:lnTo>
                    <a:cubicBezTo>
                      <a:pt x="81019" y="2055"/>
                      <a:pt x="73393" y="-1758"/>
                      <a:pt x="67039" y="784"/>
                    </a:cubicBezTo>
                    <a:close/>
                  </a:path>
                </a:pathLst>
              </a:custGeom>
              <a:solidFill>
                <a:srgbClr val="4CAE50">
                  <a:alpha val="40000"/>
                </a:srgbClr>
              </a:solidFill>
              <a:ln w="12700"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ADA92D39-A3CC-4940-AE74-07123A6E9F98}"/>
                  </a:ext>
                </a:extLst>
              </p:cNvPr>
              <p:cNvSpPr/>
              <p:nvPr/>
            </p:nvSpPr>
            <p:spPr>
              <a:xfrm>
                <a:off x="2937008" y="4866242"/>
                <a:ext cx="81018" cy="89947"/>
              </a:xfrm>
              <a:custGeom>
                <a:avLst/>
                <a:gdLst>
                  <a:gd name="connsiteX0" fmla="*/ 0 w 81018"/>
                  <a:gd name="connsiteY0" fmla="*/ 7827 h 89947"/>
                  <a:gd name="connsiteX1" fmla="*/ 0 w 81018"/>
                  <a:gd name="connsiteY1" fmla="*/ 80267 h 89947"/>
                  <a:gd name="connsiteX2" fmla="*/ 13980 w 81018"/>
                  <a:gd name="connsiteY2" fmla="*/ 89163 h 89947"/>
                  <a:gd name="connsiteX3" fmla="*/ 76253 w 81018"/>
                  <a:gd name="connsiteY3" fmla="*/ 53578 h 89947"/>
                  <a:gd name="connsiteX4" fmla="*/ 76253 w 81018"/>
                  <a:gd name="connsiteY4" fmla="*/ 37057 h 89947"/>
                  <a:gd name="connsiteX5" fmla="*/ 13980 w 81018"/>
                  <a:gd name="connsiteY5" fmla="*/ 1472 h 89947"/>
                  <a:gd name="connsiteX6" fmla="*/ 0 w 81018"/>
                  <a:gd name="connsiteY6" fmla="*/ 10368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0" y="7827"/>
                    </a:moveTo>
                    <a:lnTo>
                      <a:pt x="0" y="80267"/>
                    </a:lnTo>
                    <a:cubicBezTo>
                      <a:pt x="0" y="87892"/>
                      <a:pt x="7625" y="91705"/>
                      <a:pt x="13980" y="89163"/>
                    </a:cubicBezTo>
                    <a:lnTo>
                      <a:pt x="76253" y="53578"/>
                    </a:lnTo>
                    <a:cubicBezTo>
                      <a:pt x="82607" y="49766"/>
                      <a:pt x="82607" y="40870"/>
                      <a:pt x="76253" y="37057"/>
                    </a:cubicBezTo>
                    <a:lnTo>
                      <a:pt x="13980" y="1472"/>
                    </a:lnTo>
                    <a:cubicBezTo>
                      <a:pt x="7625" y="-2340"/>
                      <a:pt x="0" y="1472"/>
                      <a:pt x="0" y="10368"/>
                    </a:cubicBezTo>
                    <a:close/>
                  </a:path>
                </a:pathLst>
              </a:custGeom>
              <a:solidFill>
                <a:srgbClr val="4CAE50">
                  <a:alpha val="20000"/>
                </a:srgbClr>
              </a:solidFill>
              <a:ln w="12700" cap="flat">
                <a:noFill/>
                <a:prstDash val="solid"/>
                <a:miter/>
              </a:ln>
            </p:spPr>
            <p:txBody>
              <a:bodyPr rtlCol="0" anchor="ctr"/>
              <a:lstStyle/>
              <a:p>
                <a:endParaRPr lang="ru-RU"/>
              </a:p>
            </p:txBody>
          </p:sp>
        </p:grpSp>
        <p:sp>
          <p:nvSpPr>
            <p:cNvPr id="5" name="Рисунок 25">
              <a:extLst>
                <a:ext uri="{FF2B5EF4-FFF2-40B4-BE49-F238E27FC236}">
                  <a16:creationId xmlns:a16="http://schemas.microsoft.com/office/drawing/2014/main" id="{F3ACDE59-BB28-49DC-BC9A-208BA6B4FB69}"/>
                </a:ext>
              </a:extLst>
            </p:cNvPr>
            <p:cNvSpPr/>
            <p:nvPr/>
          </p:nvSpPr>
          <p:spPr>
            <a:xfrm>
              <a:off x="-8896" y="4337756"/>
              <a:ext cx="9159246" cy="695172"/>
            </a:xfrm>
            <a:custGeom>
              <a:avLst/>
              <a:gdLst>
                <a:gd name="connsiteX0" fmla="*/ 9159246 w 9159246"/>
                <a:gd name="connsiteY0" fmla="*/ 0 h 695172"/>
                <a:gd name="connsiteX1" fmla="*/ 7927762 w 9159246"/>
                <a:gd name="connsiteY1" fmla="*/ 0 h 695172"/>
                <a:gd name="connsiteX2" fmla="*/ 7416868 w 9159246"/>
                <a:gd name="connsiteY2" fmla="*/ 510895 h 695172"/>
                <a:gd name="connsiteX3" fmla="*/ 5485127 w 9159246"/>
                <a:gd name="connsiteY3" fmla="*/ 510895 h 695172"/>
                <a:gd name="connsiteX4" fmla="*/ 5364393 w 9159246"/>
                <a:gd name="connsiteY4" fmla="*/ 632899 h 695172"/>
                <a:gd name="connsiteX5" fmla="*/ 3914316 w 9159246"/>
                <a:gd name="connsiteY5" fmla="*/ 632899 h 695172"/>
                <a:gd name="connsiteX6" fmla="*/ 3581346 w 9159246"/>
                <a:gd name="connsiteY6" fmla="*/ 298657 h 695172"/>
                <a:gd name="connsiteX7" fmla="*/ 2405780 w 9159246"/>
                <a:gd name="connsiteY7" fmla="*/ 298657 h 695172"/>
                <a:gd name="connsiteX8" fmla="*/ 2010535 w 9159246"/>
                <a:gd name="connsiteY8" fmla="*/ 695173 h 695172"/>
                <a:gd name="connsiteX9" fmla="*/ 184278 w 9159246"/>
                <a:gd name="connsiteY9" fmla="*/ 695173 h 695172"/>
                <a:gd name="connsiteX10" fmla="*/ 0 w 9159246"/>
                <a:gd name="connsiteY10" fmla="*/ 510895 h 6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9246" h="695172">
                  <a:moveTo>
                    <a:pt x="9159246" y="0"/>
                  </a:moveTo>
                  <a:lnTo>
                    <a:pt x="7927762" y="0"/>
                  </a:lnTo>
                  <a:lnTo>
                    <a:pt x="7416868" y="510895"/>
                  </a:lnTo>
                  <a:lnTo>
                    <a:pt x="5485127" y="510895"/>
                  </a:lnTo>
                  <a:lnTo>
                    <a:pt x="5364393" y="632899"/>
                  </a:lnTo>
                  <a:lnTo>
                    <a:pt x="3914316" y="632899"/>
                  </a:lnTo>
                  <a:lnTo>
                    <a:pt x="3581346" y="298657"/>
                  </a:lnTo>
                  <a:lnTo>
                    <a:pt x="2405780" y="298657"/>
                  </a:lnTo>
                  <a:lnTo>
                    <a:pt x="2010535" y="695173"/>
                  </a:lnTo>
                  <a:lnTo>
                    <a:pt x="184278" y="695173"/>
                  </a:lnTo>
                  <a:lnTo>
                    <a:pt x="0" y="510895"/>
                  </a:lnTo>
                </a:path>
              </a:pathLst>
            </a:custGeom>
            <a:noFill/>
            <a:ln w="6350" cap="flat">
              <a:solidFill>
                <a:srgbClr val="4BAF50"/>
              </a:solidFill>
              <a:prstDash val="solid"/>
              <a:miter/>
            </a:ln>
          </p:spPr>
          <p:txBody>
            <a:bodyPr rtlCol="0" anchor="ctr"/>
            <a:lstStyle/>
            <a:p>
              <a:endParaRPr lang="ru-RU" dirty="0"/>
            </a:p>
          </p:txBody>
        </p:sp>
        <p:sp>
          <p:nvSpPr>
            <p:cNvPr id="6" name="Рисунок 25">
              <a:extLst>
                <a:ext uri="{FF2B5EF4-FFF2-40B4-BE49-F238E27FC236}">
                  <a16:creationId xmlns:a16="http://schemas.microsoft.com/office/drawing/2014/main" id="{3E672183-85C1-4E37-8457-DDC5D7D76B63}"/>
                </a:ext>
              </a:extLst>
            </p:cNvPr>
            <p:cNvSpPr/>
            <p:nvPr/>
          </p:nvSpPr>
          <p:spPr>
            <a:xfrm>
              <a:off x="2068995" y="4776210"/>
              <a:ext cx="6076086" cy="385077"/>
            </a:xfrm>
            <a:custGeom>
              <a:avLst/>
              <a:gdLst>
                <a:gd name="connsiteX0" fmla="*/ 6076087 w 6076086"/>
                <a:gd name="connsiteY0" fmla="*/ 373639 h 385077"/>
                <a:gd name="connsiteX1" fmla="*/ 5876558 w 6076086"/>
                <a:gd name="connsiteY1" fmla="*/ 174111 h 385077"/>
                <a:gd name="connsiteX2" fmla="*/ 4493839 w 6076086"/>
                <a:gd name="connsiteY2" fmla="*/ 174111 h 385077"/>
                <a:gd name="connsiteX3" fmla="*/ 4376918 w 6076086"/>
                <a:gd name="connsiteY3" fmla="*/ 291032 h 385077"/>
                <a:gd name="connsiteX4" fmla="*/ 1405595 w 6076086"/>
                <a:gd name="connsiteY4" fmla="*/ 291032 h 385077"/>
                <a:gd name="connsiteX5" fmla="*/ 1114563 w 6076086"/>
                <a:gd name="connsiteY5" fmla="*/ 0 h 385077"/>
                <a:gd name="connsiteX6" fmla="*/ 636712 w 6076086"/>
                <a:gd name="connsiteY6" fmla="*/ 0 h 385077"/>
                <a:gd name="connsiteX7" fmla="*/ 420662 w 6076086"/>
                <a:gd name="connsiteY7" fmla="*/ 216050 h 385077"/>
                <a:gd name="connsiteX8" fmla="*/ 170298 w 6076086"/>
                <a:gd name="connsiteY8" fmla="*/ 216050 h 385077"/>
                <a:gd name="connsiteX9" fmla="*/ 0 w 6076086"/>
                <a:gd name="connsiteY9" fmla="*/ 385077 h 38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6086" h="385077">
                  <a:moveTo>
                    <a:pt x="6076087" y="373639"/>
                  </a:moveTo>
                  <a:lnTo>
                    <a:pt x="5876558" y="174111"/>
                  </a:lnTo>
                  <a:lnTo>
                    <a:pt x="4493839" y="174111"/>
                  </a:lnTo>
                  <a:lnTo>
                    <a:pt x="4376918" y="291032"/>
                  </a:lnTo>
                  <a:lnTo>
                    <a:pt x="1405595" y="291032"/>
                  </a:lnTo>
                  <a:lnTo>
                    <a:pt x="1114563" y="0"/>
                  </a:lnTo>
                  <a:lnTo>
                    <a:pt x="636712" y="0"/>
                  </a:lnTo>
                  <a:lnTo>
                    <a:pt x="420662" y="216050"/>
                  </a:lnTo>
                  <a:lnTo>
                    <a:pt x="170298" y="216050"/>
                  </a:lnTo>
                  <a:lnTo>
                    <a:pt x="0" y="385077"/>
                  </a:lnTo>
                </a:path>
              </a:pathLst>
            </a:custGeom>
            <a:noFill/>
            <a:ln w="2540" cap="flat">
              <a:solidFill>
                <a:schemeClr val="bg2"/>
              </a:solidFill>
              <a:prstDash val="solid"/>
              <a:miter/>
            </a:ln>
          </p:spPr>
          <p:txBody>
            <a:bodyPr rtlCol="0" anchor="ctr"/>
            <a:lstStyle/>
            <a:p>
              <a:endParaRPr lang="ru-RU" dirty="0"/>
            </a:p>
          </p:txBody>
        </p:sp>
        <p:sp>
          <p:nvSpPr>
            <p:cNvPr id="7" name="Рисунок 25">
              <a:extLst>
                <a:ext uri="{FF2B5EF4-FFF2-40B4-BE49-F238E27FC236}">
                  <a16:creationId xmlns:a16="http://schemas.microsoft.com/office/drawing/2014/main" id="{869DCD89-697B-4D09-A402-2AA383337F47}"/>
                </a:ext>
              </a:extLst>
            </p:cNvPr>
            <p:cNvSpPr/>
            <p:nvPr/>
          </p:nvSpPr>
          <p:spPr>
            <a:xfrm>
              <a:off x="6342971" y="4646580"/>
              <a:ext cx="1267069" cy="202070"/>
            </a:xfrm>
            <a:custGeom>
              <a:avLst/>
              <a:gdLst>
                <a:gd name="connsiteX0" fmla="*/ 1267069 w 1267069"/>
                <a:gd name="connsiteY0" fmla="*/ 0 h 202070"/>
                <a:gd name="connsiteX1" fmla="*/ 1199713 w 1267069"/>
                <a:gd name="connsiteY1" fmla="*/ 0 h 202070"/>
                <a:gd name="connsiteX2" fmla="*/ 1095500 w 1267069"/>
                <a:gd name="connsiteY2" fmla="*/ 105483 h 202070"/>
                <a:gd name="connsiteX3" fmla="*/ 864199 w 1267069"/>
                <a:gd name="connsiteY3" fmla="*/ 105483 h 202070"/>
                <a:gd name="connsiteX4" fmla="*/ 804469 w 1267069"/>
                <a:gd name="connsiteY4" fmla="*/ 163944 h 202070"/>
                <a:gd name="connsiteX5" fmla="*/ 38126 w 1267069"/>
                <a:gd name="connsiteY5" fmla="*/ 163944 h 202070"/>
                <a:gd name="connsiteX6" fmla="*/ 0 w 1267069"/>
                <a:gd name="connsiteY6" fmla="*/ 202070 h 202070"/>
                <a:gd name="connsiteX7" fmla="*/ 1064999 w 1267069"/>
                <a:gd name="connsiteY7" fmla="*/ 202070 h 202070"/>
                <a:gd name="connsiteX8" fmla="*/ 1267069 w 1267069"/>
                <a:gd name="connsiteY8" fmla="*/ 0 h 20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069" h="202070">
                  <a:moveTo>
                    <a:pt x="1267069" y="0"/>
                  </a:moveTo>
                  <a:lnTo>
                    <a:pt x="1199713" y="0"/>
                  </a:lnTo>
                  <a:lnTo>
                    <a:pt x="1095500" y="105483"/>
                  </a:lnTo>
                  <a:lnTo>
                    <a:pt x="864199" y="105483"/>
                  </a:lnTo>
                  <a:lnTo>
                    <a:pt x="804469" y="163944"/>
                  </a:lnTo>
                  <a:lnTo>
                    <a:pt x="38126" y="163944"/>
                  </a:lnTo>
                  <a:lnTo>
                    <a:pt x="0" y="202070"/>
                  </a:lnTo>
                  <a:lnTo>
                    <a:pt x="1064999" y="202070"/>
                  </a:lnTo>
                  <a:lnTo>
                    <a:pt x="1267069" y="0"/>
                  </a:lnTo>
                  <a:close/>
                </a:path>
              </a:pathLst>
            </a:custGeom>
            <a:solidFill>
              <a:srgbClr val="4BAF50">
                <a:alpha val="40000"/>
              </a:srgbClr>
            </a:solidFill>
            <a:ln w="12700" cap="flat">
              <a:noFill/>
              <a:prstDash val="solid"/>
              <a:miter/>
            </a:ln>
          </p:spPr>
          <p:txBody>
            <a:bodyPr rtlCol="0" anchor="ctr"/>
            <a:lstStyle/>
            <a:p>
              <a:endParaRPr lang="ru-RU" dirty="0"/>
            </a:p>
          </p:txBody>
        </p:sp>
        <p:grpSp>
          <p:nvGrpSpPr>
            <p:cNvPr id="8" name="Рисунок 25">
              <a:extLst>
                <a:ext uri="{FF2B5EF4-FFF2-40B4-BE49-F238E27FC236}">
                  <a16:creationId xmlns:a16="http://schemas.microsoft.com/office/drawing/2014/main" id="{CD7AD052-22A0-4D6A-9349-FDB47A3BEABC}"/>
                </a:ext>
              </a:extLst>
            </p:cNvPr>
            <p:cNvGrpSpPr/>
            <p:nvPr/>
          </p:nvGrpSpPr>
          <p:grpSpPr>
            <a:xfrm>
              <a:off x="3919399" y="4875339"/>
              <a:ext cx="785405" cy="52106"/>
              <a:chOff x="3919399" y="4875339"/>
              <a:chExt cx="785405" cy="52106"/>
            </a:xfrm>
            <a:solidFill>
              <a:srgbClr val="4BAF50"/>
            </a:solidFill>
          </p:grpSpPr>
          <p:sp>
            <p:nvSpPr>
              <p:cNvPr id="19" name="Полилиния: фигура 18">
                <a:extLst>
                  <a:ext uri="{FF2B5EF4-FFF2-40B4-BE49-F238E27FC236}">
                    <a16:creationId xmlns:a16="http://schemas.microsoft.com/office/drawing/2014/main" id="{963497F7-CE18-4101-AD84-8DFB7B0D59CB}"/>
                  </a:ext>
                </a:extLst>
              </p:cNvPr>
              <p:cNvSpPr/>
              <p:nvPr/>
            </p:nvSpPr>
            <p:spPr>
              <a:xfrm>
                <a:off x="3919399"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10000"/>
                </a:srgbClr>
              </a:solidFill>
              <a:ln w="12700" cap="flat">
                <a:noFill/>
                <a:prstDash val="solid"/>
                <a:miter/>
              </a:ln>
            </p:spPr>
            <p:txBody>
              <a:bodyPr rtlCol="0" anchor="ctr"/>
              <a:lstStyle/>
              <a:p>
                <a:endParaRPr lang="ru-RU" dirty="0"/>
              </a:p>
            </p:txBody>
          </p:sp>
          <p:sp>
            <p:nvSpPr>
              <p:cNvPr id="20" name="Полилиния: фигура 19">
                <a:extLst>
                  <a:ext uri="{FF2B5EF4-FFF2-40B4-BE49-F238E27FC236}">
                    <a16:creationId xmlns:a16="http://schemas.microsoft.com/office/drawing/2014/main" id="{CD486056-C6FA-40D6-9C2C-21C84878FA92}"/>
                  </a:ext>
                </a:extLst>
              </p:cNvPr>
              <p:cNvSpPr/>
              <p:nvPr/>
            </p:nvSpPr>
            <p:spPr>
              <a:xfrm>
                <a:off x="4007090" y="4875339"/>
                <a:ext cx="87691" cy="52106"/>
              </a:xfrm>
              <a:custGeom>
                <a:avLst/>
                <a:gdLst>
                  <a:gd name="connsiteX0" fmla="*/ 0 w 87691"/>
                  <a:gd name="connsiteY0" fmla="*/ 0 h 52106"/>
                  <a:gd name="connsiteX1" fmla="*/ 53377 w 87691"/>
                  <a:gd name="connsiteY1" fmla="*/ 52106 h 52106"/>
                  <a:gd name="connsiteX2" fmla="*/ 87691 w 87691"/>
                  <a:gd name="connsiteY2" fmla="*/ 52106 h 52106"/>
                  <a:gd name="connsiteX3" fmla="*/ 34314 w 87691"/>
                  <a:gd name="connsiteY3" fmla="*/ 0 h 52106"/>
                  <a:gd name="connsiteX4" fmla="*/ 0 w 87691"/>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1" h="52106">
                    <a:moveTo>
                      <a:pt x="0" y="0"/>
                    </a:moveTo>
                    <a:lnTo>
                      <a:pt x="53377" y="52106"/>
                    </a:lnTo>
                    <a:lnTo>
                      <a:pt x="87691" y="52106"/>
                    </a:lnTo>
                    <a:lnTo>
                      <a:pt x="34314" y="0"/>
                    </a:lnTo>
                    <a:lnTo>
                      <a:pt x="0" y="0"/>
                    </a:lnTo>
                    <a:close/>
                  </a:path>
                </a:pathLst>
              </a:custGeom>
              <a:solidFill>
                <a:srgbClr val="4BAF50">
                  <a:alpha val="20000"/>
                </a:srgbClr>
              </a:solidFill>
              <a:ln w="12700"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102C216B-D773-4E04-B03D-16388F5F3E81}"/>
                  </a:ext>
                </a:extLst>
              </p:cNvPr>
              <p:cNvSpPr/>
              <p:nvPr/>
            </p:nvSpPr>
            <p:spPr>
              <a:xfrm>
                <a:off x="4094781" y="4875339"/>
                <a:ext cx="86419" cy="52106"/>
              </a:xfrm>
              <a:custGeom>
                <a:avLst/>
                <a:gdLst>
                  <a:gd name="connsiteX0" fmla="*/ 0 w 86419"/>
                  <a:gd name="connsiteY0" fmla="*/ 0 h 52106"/>
                  <a:gd name="connsiteX1" fmla="*/ 52106 w 86419"/>
                  <a:gd name="connsiteY1" fmla="*/ 52106 h 52106"/>
                  <a:gd name="connsiteX2" fmla="*/ 86420 w 86419"/>
                  <a:gd name="connsiteY2" fmla="*/ 52106 h 52106"/>
                  <a:gd name="connsiteX3" fmla="*/ 34314 w 86419"/>
                  <a:gd name="connsiteY3" fmla="*/ 0 h 52106"/>
                  <a:gd name="connsiteX4" fmla="*/ 0 w 86419"/>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19" h="52106">
                    <a:moveTo>
                      <a:pt x="0" y="0"/>
                    </a:moveTo>
                    <a:lnTo>
                      <a:pt x="52106" y="52106"/>
                    </a:lnTo>
                    <a:lnTo>
                      <a:pt x="86420" y="52106"/>
                    </a:lnTo>
                    <a:lnTo>
                      <a:pt x="34314"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C718E622-C831-4BB2-9D29-265D343E0B4A}"/>
                  </a:ext>
                </a:extLst>
              </p:cNvPr>
              <p:cNvSpPr/>
              <p:nvPr/>
            </p:nvSpPr>
            <p:spPr>
              <a:xfrm>
                <a:off x="4181201"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74D4F9B8-CFC0-4DC5-A74F-9A964EC42FC6}"/>
                  </a:ext>
                </a:extLst>
              </p:cNvPr>
              <p:cNvSpPr/>
              <p:nvPr/>
            </p:nvSpPr>
            <p:spPr>
              <a:xfrm>
                <a:off x="4268892"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40000"/>
                </a:srgbClr>
              </a:solidFill>
              <a:ln w="12700"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82EABD99-1700-49BD-BC7B-9E296D1237AD}"/>
                  </a:ext>
                </a:extLst>
              </p:cNvPr>
              <p:cNvSpPr/>
              <p:nvPr/>
            </p:nvSpPr>
            <p:spPr>
              <a:xfrm>
                <a:off x="4356583"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alpha val="50000"/>
                </a:srgbClr>
              </a:solidFill>
              <a:ln w="12700"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F771C422-8E33-451B-86EA-BA183126B4CB}"/>
                  </a:ext>
                </a:extLst>
              </p:cNvPr>
              <p:cNvSpPr/>
              <p:nvPr/>
            </p:nvSpPr>
            <p:spPr>
              <a:xfrm>
                <a:off x="4443003"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60000"/>
                </a:srgbClr>
              </a:solidFill>
              <a:ln w="12700"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23847A59-BEB2-4477-B494-3B1A84D23340}"/>
                  </a:ext>
                </a:extLst>
              </p:cNvPr>
              <p:cNvSpPr/>
              <p:nvPr/>
            </p:nvSpPr>
            <p:spPr>
              <a:xfrm>
                <a:off x="4530694"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80000"/>
                </a:srgbClr>
              </a:solidFill>
              <a:ln w="12700"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EF692023-D003-46F0-9FC4-A7856AB6703A}"/>
                  </a:ext>
                </a:extLst>
              </p:cNvPr>
              <p:cNvSpPr/>
              <p:nvPr/>
            </p:nvSpPr>
            <p:spPr>
              <a:xfrm>
                <a:off x="4618384"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solidFill>
              <a:ln w="12700" cap="flat">
                <a:noFill/>
                <a:prstDash val="solid"/>
                <a:miter/>
              </a:ln>
            </p:spPr>
            <p:txBody>
              <a:bodyPr rtlCol="0" anchor="ctr"/>
              <a:lstStyle/>
              <a:p>
                <a:endParaRPr lang="ru-RU"/>
              </a:p>
            </p:txBody>
          </p:sp>
        </p:grpSp>
        <p:grpSp>
          <p:nvGrpSpPr>
            <p:cNvPr id="9" name="Рисунок 25">
              <a:extLst>
                <a:ext uri="{FF2B5EF4-FFF2-40B4-BE49-F238E27FC236}">
                  <a16:creationId xmlns:a16="http://schemas.microsoft.com/office/drawing/2014/main" id="{1B155CBF-8DCF-4B73-B1AD-662CFF5E50B2}"/>
                </a:ext>
              </a:extLst>
            </p:cNvPr>
            <p:cNvGrpSpPr/>
            <p:nvPr/>
          </p:nvGrpSpPr>
          <p:grpSpPr>
            <a:xfrm>
              <a:off x="7151252" y="5017678"/>
              <a:ext cx="763800" cy="49564"/>
              <a:chOff x="7151252" y="5017678"/>
              <a:chExt cx="763800" cy="49564"/>
            </a:xfrm>
          </p:grpSpPr>
          <p:sp>
            <p:nvSpPr>
              <p:cNvPr id="10" name="Полилиния: фигура 9">
                <a:extLst>
                  <a:ext uri="{FF2B5EF4-FFF2-40B4-BE49-F238E27FC236}">
                    <a16:creationId xmlns:a16="http://schemas.microsoft.com/office/drawing/2014/main" id="{4377659D-D2F9-48D9-A8CC-AADB503602AC}"/>
                  </a:ext>
                </a:extLst>
              </p:cNvPr>
              <p:cNvSpPr/>
              <p:nvPr/>
            </p:nvSpPr>
            <p:spPr>
              <a:xfrm>
                <a:off x="7865488" y="5017678"/>
                <a:ext cx="49564" cy="49564"/>
              </a:xfrm>
              <a:custGeom>
                <a:avLst/>
                <a:gdLst>
                  <a:gd name="connsiteX0" fmla="*/ 0 w 49564"/>
                  <a:gd name="connsiteY0" fmla="*/ 0 h 49564"/>
                  <a:gd name="connsiteX1" fmla="*/ 49564 w 49564"/>
                  <a:gd name="connsiteY1" fmla="*/ 49564 h 49564"/>
                </a:gdLst>
                <a:ahLst/>
                <a:cxnLst>
                  <a:cxn ang="0">
                    <a:pos x="connsiteX0" y="connsiteY0"/>
                  </a:cxn>
                  <a:cxn ang="0">
                    <a:pos x="connsiteX1" y="connsiteY1"/>
                  </a:cxn>
                </a:cxnLst>
                <a:rect l="l" t="t" r="r" b="b"/>
                <a:pathLst>
                  <a:path w="49564" h="49564">
                    <a:moveTo>
                      <a:pt x="0" y="0"/>
                    </a:moveTo>
                    <a:lnTo>
                      <a:pt x="49564" y="49564"/>
                    </a:lnTo>
                  </a:path>
                </a:pathLst>
              </a:custGeom>
              <a:ln w="6350" cap="flat">
                <a:solidFill>
                  <a:srgbClr val="FFFFFF"/>
                </a:solid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E029D3B1-67BD-4EC2-B898-F28A38DCD411}"/>
                  </a:ext>
                </a:extLst>
              </p:cNvPr>
              <p:cNvSpPr/>
              <p:nvPr/>
            </p:nvSpPr>
            <p:spPr>
              <a:xfrm>
                <a:off x="7775255"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4725D220-2BA2-4F1C-8BDF-4BEACCCA4F02}"/>
                  </a:ext>
                </a:extLst>
              </p:cNvPr>
              <p:cNvSpPr/>
              <p:nvPr/>
            </p:nvSpPr>
            <p:spPr>
              <a:xfrm>
                <a:off x="768629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075EB86A-6190-479B-91F2-CCBFB5ED0CA4}"/>
                  </a:ext>
                </a:extLst>
              </p:cNvPr>
              <p:cNvSpPr/>
              <p:nvPr/>
            </p:nvSpPr>
            <p:spPr>
              <a:xfrm>
                <a:off x="759733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0C920A1C-B3CB-4A26-A32F-182495D43349}"/>
                  </a:ext>
                </a:extLst>
              </p:cNvPr>
              <p:cNvSpPr/>
              <p:nvPr/>
            </p:nvSpPr>
            <p:spPr>
              <a:xfrm>
                <a:off x="7508370"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5708F8EE-4AC0-48CB-A26E-8AA9F91976FA}"/>
                  </a:ext>
                </a:extLst>
              </p:cNvPr>
              <p:cNvSpPr/>
              <p:nvPr/>
            </p:nvSpPr>
            <p:spPr>
              <a:xfrm>
                <a:off x="7419408"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504EA535-D142-4014-9B03-F3CA7F543BB9}"/>
                  </a:ext>
                </a:extLst>
              </p:cNvPr>
              <p:cNvSpPr/>
              <p:nvPr/>
            </p:nvSpPr>
            <p:spPr>
              <a:xfrm>
                <a:off x="7330447"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3E7FA95D-E65A-4C26-A475-B50C6C5B75C5}"/>
                  </a:ext>
                </a:extLst>
              </p:cNvPr>
              <p:cNvSpPr/>
              <p:nvPr/>
            </p:nvSpPr>
            <p:spPr>
              <a:xfrm>
                <a:off x="724021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C4594DD2-7A09-4198-BE2B-2F997EB852A5}"/>
                  </a:ext>
                </a:extLst>
              </p:cNvPr>
              <p:cNvSpPr/>
              <p:nvPr/>
            </p:nvSpPr>
            <p:spPr>
              <a:xfrm>
                <a:off x="715125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grpSp>
      </p:grpSp>
      <p:pic>
        <p:nvPicPr>
          <p:cNvPr id="33" name="Рисунок 32">
            <a:extLst>
              <a:ext uri="{FF2B5EF4-FFF2-40B4-BE49-F238E27FC236}">
                <a16:creationId xmlns:a16="http://schemas.microsoft.com/office/drawing/2014/main" id="{D4B9BBE2-173B-45A5-848C-D3D675FAB6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04269" y="4354207"/>
            <a:ext cx="1410715" cy="502829"/>
          </a:xfrm>
          <a:prstGeom prst="rect">
            <a:avLst/>
          </a:prstGeom>
        </p:spPr>
      </p:pic>
      <p:grpSp>
        <p:nvGrpSpPr>
          <p:cNvPr id="34" name="Группа 33">
            <a:extLst>
              <a:ext uri="{FF2B5EF4-FFF2-40B4-BE49-F238E27FC236}">
                <a16:creationId xmlns:a16="http://schemas.microsoft.com/office/drawing/2014/main" id="{8086DC1B-D7CB-49B5-9B75-E4BB245A9C86}"/>
              </a:ext>
            </a:extLst>
          </p:cNvPr>
          <p:cNvGrpSpPr/>
          <p:nvPr userDrawn="1"/>
        </p:nvGrpSpPr>
        <p:grpSpPr>
          <a:xfrm>
            <a:off x="7971979" y="4490262"/>
            <a:ext cx="652223" cy="389889"/>
            <a:chOff x="8043848" y="4490262"/>
            <a:chExt cx="652223" cy="389889"/>
          </a:xfrm>
        </p:grpSpPr>
        <p:sp>
          <p:nvSpPr>
            <p:cNvPr id="35" name="Рисунок 136">
              <a:extLst>
                <a:ext uri="{FF2B5EF4-FFF2-40B4-BE49-F238E27FC236}">
                  <a16:creationId xmlns:a16="http://schemas.microsoft.com/office/drawing/2014/main" id="{DA7BC52B-1539-48EF-BBFB-344BFADE5D75}"/>
                </a:ext>
              </a:extLst>
            </p:cNvPr>
            <p:cNvSpPr/>
            <p:nvPr/>
          </p:nvSpPr>
          <p:spPr>
            <a:xfrm>
              <a:off x="804384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6" name="Рисунок 136">
              <a:extLst>
                <a:ext uri="{FF2B5EF4-FFF2-40B4-BE49-F238E27FC236}">
                  <a16:creationId xmlns:a16="http://schemas.microsoft.com/office/drawing/2014/main" id="{64FD6594-88E0-4EF6-8A87-8291F3018D55}"/>
                </a:ext>
              </a:extLst>
            </p:cNvPr>
            <p:cNvSpPr/>
            <p:nvPr/>
          </p:nvSpPr>
          <p:spPr>
            <a:xfrm>
              <a:off x="804384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7" name="Рисунок 136">
              <a:extLst>
                <a:ext uri="{FF2B5EF4-FFF2-40B4-BE49-F238E27FC236}">
                  <a16:creationId xmlns:a16="http://schemas.microsoft.com/office/drawing/2014/main" id="{83FD21D0-F13D-477F-A5AF-75C85B4450DD}"/>
                </a:ext>
              </a:extLst>
            </p:cNvPr>
            <p:cNvSpPr/>
            <p:nvPr/>
          </p:nvSpPr>
          <p:spPr>
            <a:xfrm>
              <a:off x="804384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8" name="Рисунок 136">
              <a:extLst>
                <a:ext uri="{FF2B5EF4-FFF2-40B4-BE49-F238E27FC236}">
                  <a16:creationId xmlns:a16="http://schemas.microsoft.com/office/drawing/2014/main" id="{0B55DBCA-A8FF-48EF-9775-CF939B32895D}"/>
                </a:ext>
              </a:extLst>
            </p:cNvPr>
            <p:cNvSpPr/>
            <p:nvPr/>
          </p:nvSpPr>
          <p:spPr>
            <a:xfrm>
              <a:off x="804384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9" name="Рисунок 136">
              <a:extLst>
                <a:ext uri="{FF2B5EF4-FFF2-40B4-BE49-F238E27FC236}">
                  <a16:creationId xmlns:a16="http://schemas.microsoft.com/office/drawing/2014/main" id="{57F7BB51-8E73-4BF0-87D6-48E631F89285}"/>
                </a:ext>
              </a:extLst>
            </p:cNvPr>
            <p:cNvSpPr/>
            <p:nvPr/>
          </p:nvSpPr>
          <p:spPr>
            <a:xfrm>
              <a:off x="804384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0" name="Рисунок 136">
              <a:extLst>
                <a:ext uri="{FF2B5EF4-FFF2-40B4-BE49-F238E27FC236}">
                  <a16:creationId xmlns:a16="http://schemas.microsoft.com/office/drawing/2014/main" id="{454A24A1-CDD2-4BA0-89A8-5CFB66B9330C}"/>
                </a:ext>
              </a:extLst>
            </p:cNvPr>
            <p:cNvSpPr/>
            <p:nvPr/>
          </p:nvSpPr>
          <p:spPr>
            <a:xfrm>
              <a:off x="804384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1" name="Рисунок 136">
              <a:extLst>
                <a:ext uri="{FF2B5EF4-FFF2-40B4-BE49-F238E27FC236}">
                  <a16:creationId xmlns:a16="http://schemas.microsoft.com/office/drawing/2014/main" id="{7FBB65AB-BACF-4F49-9691-3F43E161FC8C}"/>
                </a:ext>
              </a:extLst>
            </p:cNvPr>
            <p:cNvSpPr/>
            <p:nvPr/>
          </p:nvSpPr>
          <p:spPr>
            <a:xfrm>
              <a:off x="804384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2" name="Рисунок 136">
              <a:extLst>
                <a:ext uri="{FF2B5EF4-FFF2-40B4-BE49-F238E27FC236}">
                  <a16:creationId xmlns:a16="http://schemas.microsoft.com/office/drawing/2014/main" id="{F46A4398-E3EC-4F97-BC06-73C57EA56D66}"/>
                </a:ext>
              </a:extLst>
            </p:cNvPr>
            <p:cNvSpPr/>
            <p:nvPr/>
          </p:nvSpPr>
          <p:spPr>
            <a:xfrm>
              <a:off x="807032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3" name="Рисунок 136">
              <a:extLst>
                <a:ext uri="{FF2B5EF4-FFF2-40B4-BE49-F238E27FC236}">
                  <a16:creationId xmlns:a16="http://schemas.microsoft.com/office/drawing/2014/main" id="{188D2217-1856-4E44-B382-8C48E32E27BC}"/>
                </a:ext>
              </a:extLst>
            </p:cNvPr>
            <p:cNvSpPr/>
            <p:nvPr/>
          </p:nvSpPr>
          <p:spPr>
            <a:xfrm>
              <a:off x="807032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4" name="Рисунок 136">
              <a:extLst>
                <a:ext uri="{FF2B5EF4-FFF2-40B4-BE49-F238E27FC236}">
                  <a16:creationId xmlns:a16="http://schemas.microsoft.com/office/drawing/2014/main" id="{B1A1051A-945E-4839-AA75-6255668DA049}"/>
                </a:ext>
              </a:extLst>
            </p:cNvPr>
            <p:cNvSpPr/>
            <p:nvPr/>
          </p:nvSpPr>
          <p:spPr>
            <a:xfrm>
              <a:off x="807032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5" name="Рисунок 136">
              <a:extLst>
                <a:ext uri="{FF2B5EF4-FFF2-40B4-BE49-F238E27FC236}">
                  <a16:creationId xmlns:a16="http://schemas.microsoft.com/office/drawing/2014/main" id="{4653DDE2-EB56-4053-AF0A-BEE84865982B}"/>
                </a:ext>
              </a:extLst>
            </p:cNvPr>
            <p:cNvSpPr/>
            <p:nvPr/>
          </p:nvSpPr>
          <p:spPr>
            <a:xfrm>
              <a:off x="807032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6" name="Рисунок 136">
              <a:extLst>
                <a:ext uri="{FF2B5EF4-FFF2-40B4-BE49-F238E27FC236}">
                  <a16:creationId xmlns:a16="http://schemas.microsoft.com/office/drawing/2014/main" id="{FF2F03CB-2F03-4FC9-AE67-58E0F6393128}"/>
                </a:ext>
              </a:extLst>
            </p:cNvPr>
            <p:cNvSpPr/>
            <p:nvPr/>
          </p:nvSpPr>
          <p:spPr>
            <a:xfrm>
              <a:off x="807032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7" name="Рисунок 136">
              <a:extLst>
                <a:ext uri="{FF2B5EF4-FFF2-40B4-BE49-F238E27FC236}">
                  <a16:creationId xmlns:a16="http://schemas.microsoft.com/office/drawing/2014/main" id="{A5A80616-5129-4F04-86F3-F135A1600D42}"/>
                </a:ext>
              </a:extLst>
            </p:cNvPr>
            <p:cNvSpPr/>
            <p:nvPr/>
          </p:nvSpPr>
          <p:spPr>
            <a:xfrm>
              <a:off x="807032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8" name="Рисунок 136">
              <a:extLst>
                <a:ext uri="{FF2B5EF4-FFF2-40B4-BE49-F238E27FC236}">
                  <a16:creationId xmlns:a16="http://schemas.microsoft.com/office/drawing/2014/main" id="{DB3C12CA-8F4A-4380-A9D5-F931A18AA1CB}"/>
                </a:ext>
              </a:extLst>
            </p:cNvPr>
            <p:cNvSpPr/>
            <p:nvPr/>
          </p:nvSpPr>
          <p:spPr>
            <a:xfrm>
              <a:off x="807032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9" name="Рисунок 136">
              <a:extLst>
                <a:ext uri="{FF2B5EF4-FFF2-40B4-BE49-F238E27FC236}">
                  <a16:creationId xmlns:a16="http://schemas.microsoft.com/office/drawing/2014/main" id="{C70AA82A-E6C0-44BC-9D9B-F3D719168AD1}"/>
                </a:ext>
              </a:extLst>
            </p:cNvPr>
            <p:cNvSpPr/>
            <p:nvPr/>
          </p:nvSpPr>
          <p:spPr>
            <a:xfrm>
              <a:off x="809679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0" name="Рисунок 136">
              <a:extLst>
                <a:ext uri="{FF2B5EF4-FFF2-40B4-BE49-F238E27FC236}">
                  <a16:creationId xmlns:a16="http://schemas.microsoft.com/office/drawing/2014/main" id="{A6CC568B-6127-418D-932A-E5A3F47EA62C}"/>
                </a:ext>
              </a:extLst>
            </p:cNvPr>
            <p:cNvSpPr/>
            <p:nvPr/>
          </p:nvSpPr>
          <p:spPr>
            <a:xfrm>
              <a:off x="809679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1" name="Рисунок 136">
              <a:extLst>
                <a:ext uri="{FF2B5EF4-FFF2-40B4-BE49-F238E27FC236}">
                  <a16:creationId xmlns:a16="http://schemas.microsoft.com/office/drawing/2014/main" id="{5566C016-65F8-40C7-95D6-BEF3738E9E00}"/>
                </a:ext>
              </a:extLst>
            </p:cNvPr>
            <p:cNvSpPr/>
            <p:nvPr/>
          </p:nvSpPr>
          <p:spPr>
            <a:xfrm>
              <a:off x="81232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2" name="Рисунок 136">
              <a:extLst>
                <a:ext uri="{FF2B5EF4-FFF2-40B4-BE49-F238E27FC236}">
                  <a16:creationId xmlns:a16="http://schemas.microsoft.com/office/drawing/2014/main" id="{ED3AE16B-B8DA-46C3-A5F1-575E793EBFDC}"/>
                </a:ext>
              </a:extLst>
            </p:cNvPr>
            <p:cNvSpPr/>
            <p:nvPr/>
          </p:nvSpPr>
          <p:spPr>
            <a:xfrm>
              <a:off x="812327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3" name="Рисунок 136">
              <a:extLst>
                <a:ext uri="{FF2B5EF4-FFF2-40B4-BE49-F238E27FC236}">
                  <a16:creationId xmlns:a16="http://schemas.microsoft.com/office/drawing/2014/main" id="{0313F5CD-1580-466E-9105-6D25BD084558}"/>
                </a:ext>
              </a:extLst>
            </p:cNvPr>
            <p:cNvSpPr/>
            <p:nvPr/>
          </p:nvSpPr>
          <p:spPr>
            <a:xfrm>
              <a:off x="81497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4" name="Рисунок 136">
              <a:extLst>
                <a:ext uri="{FF2B5EF4-FFF2-40B4-BE49-F238E27FC236}">
                  <a16:creationId xmlns:a16="http://schemas.microsoft.com/office/drawing/2014/main" id="{0A6AF06B-67AE-4471-8EDF-D7613F111897}"/>
                </a:ext>
              </a:extLst>
            </p:cNvPr>
            <p:cNvSpPr/>
            <p:nvPr/>
          </p:nvSpPr>
          <p:spPr>
            <a:xfrm>
              <a:off x="81497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5" name="Рисунок 136">
              <a:extLst>
                <a:ext uri="{FF2B5EF4-FFF2-40B4-BE49-F238E27FC236}">
                  <a16:creationId xmlns:a16="http://schemas.microsoft.com/office/drawing/2014/main" id="{BE65D570-7E48-4A49-9013-A5B0DB5F420C}"/>
                </a:ext>
              </a:extLst>
            </p:cNvPr>
            <p:cNvSpPr/>
            <p:nvPr/>
          </p:nvSpPr>
          <p:spPr>
            <a:xfrm>
              <a:off x="81750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6" name="Рисунок 136">
              <a:extLst>
                <a:ext uri="{FF2B5EF4-FFF2-40B4-BE49-F238E27FC236}">
                  <a16:creationId xmlns:a16="http://schemas.microsoft.com/office/drawing/2014/main" id="{674266AA-ECA2-4C21-97B9-B458328C8DE4}"/>
                </a:ext>
              </a:extLst>
            </p:cNvPr>
            <p:cNvSpPr/>
            <p:nvPr/>
          </p:nvSpPr>
          <p:spPr>
            <a:xfrm>
              <a:off x="81750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7" name="Рисунок 136">
              <a:extLst>
                <a:ext uri="{FF2B5EF4-FFF2-40B4-BE49-F238E27FC236}">
                  <a16:creationId xmlns:a16="http://schemas.microsoft.com/office/drawing/2014/main" id="{9CA365B0-9609-485B-9300-1AB735BD4808}"/>
                </a:ext>
              </a:extLst>
            </p:cNvPr>
            <p:cNvSpPr/>
            <p:nvPr/>
          </p:nvSpPr>
          <p:spPr>
            <a:xfrm>
              <a:off x="81750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8" name="Рисунок 136">
              <a:extLst>
                <a:ext uri="{FF2B5EF4-FFF2-40B4-BE49-F238E27FC236}">
                  <a16:creationId xmlns:a16="http://schemas.microsoft.com/office/drawing/2014/main" id="{3A779838-0EAF-43D7-86DF-55D0636B639B}"/>
                </a:ext>
              </a:extLst>
            </p:cNvPr>
            <p:cNvSpPr/>
            <p:nvPr/>
          </p:nvSpPr>
          <p:spPr>
            <a:xfrm>
              <a:off x="81750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9" name="Рисунок 136">
              <a:extLst>
                <a:ext uri="{FF2B5EF4-FFF2-40B4-BE49-F238E27FC236}">
                  <a16:creationId xmlns:a16="http://schemas.microsoft.com/office/drawing/2014/main" id="{BCBCA169-1D73-44E5-856E-B672DF547DB8}"/>
                </a:ext>
              </a:extLst>
            </p:cNvPr>
            <p:cNvSpPr/>
            <p:nvPr/>
          </p:nvSpPr>
          <p:spPr>
            <a:xfrm>
              <a:off x="81750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0" name="Рисунок 136">
              <a:extLst>
                <a:ext uri="{FF2B5EF4-FFF2-40B4-BE49-F238E27FC236}">
                  <a16:creationId xmlns:a16="http://schemas.microsoft.com/office/drawing/2014/main" id="{DA7C3E2D-03BC-4F92-894A-6FB302DC060D}"/>
                </a:ext>
              </a:extLst>
            </p:cNvPr>
            <p:cNvSpPr/>
            <p:nvPr/>
          </p:nvSpPr>
          <p:spPr>
            <a:xfrm>
              <a:off x="81750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1" name="Рисунок 136">
              <a:extLst>
                <a:ext uri="{FF2B5EF4-FFF2-40B4-BE49-F238E27FC236}">
                  <a16:creationId xmlns:a16="http://schemas.microsoft.com/office/drawing/2014/main" id="{8C533E19-4636-4328-A933-5DD6D9B98B79}"/>
                </a:ext>
              </a:extLst>
            </p:cNvPr>
            <p:cNvSpPr/>
            <p:nvPr/>
          </p:nvSpPr>
          <p:spPr>
            <a:xfrm>
              <a:off x="817501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2" name="Рисунок 136">
              <a:extLst>
                <a:ext uri="{FF2B5EF4-FFF2-40B4-BE49-F238E27FC236}">
                  <a16:creationId xmlns:a16="http://schemas.microsoft.com/office/drawing/2014/main" id="{59D88B7A-ABEC-4F06-985A-28167C57F621}"/>
                </a:ext>
              </a:extLst>
            </p:cNvPr>
            <p:cNvSpPr/>
            <p:nvPr/>
          </p:nvSpPr>
          <p:spPr>
            <a:xfrm>
              <a:off x="820148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3" name="Рисунок 136">
              <a:extLst>
                <a:ext uri="{FF2B5EF4-FFF2-40B4-BE49-F238E27FC236}">
                  <a16:creationId xmlns:a16="http://schemas.microsoft.com/office/drawing/2014/main" id="{758D4564-0078-4248-B231-788BE3FD3440}"/>
                </a:ext>
              </a:extLst>
            </p:cNvPr>
            <p:cNvSpPr/>
            <p:nvPr/>
          </p:nvSpPr>
          <p:spPr>
            <a:xfrm>
              <a:off x="820148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4" name="Рисунок 136">
              <a:extLst>
                <a:ext uri="{FF2B5EF4-FFF2-40B4-BE49-F238E27FC236}">
                  <a16:creationId xmlns:a16="http://schemas.microsoft.com/office/drawing/2014/main" id="{3596B895-5D83-4D59-9990-EC2FCDB9B396}"/>
                </a:ext>
              </a:extLst>
            </p:cNvPr>
            <p:cNvSpPr/>
            <p:nvPr/>
          </p:nvSpPr>
          <p:spPr>
            <a:xfrm>
              <a:off x="820148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5" name="Рисунок 136">
              <a:extLst>
                <a:ext uri="{FF2B5EF4-FFF2-40B4-BE49-F238E27FC236}">
                  <a16:creationId xmlns:a16="http://schemas.microsoft.com/office/drawing/2014/main" id="{0E2E0B0F-767F-4EA6-B88E-117C02B2ADBA}"/>
                </a:ext>
              </a:extLst>
            </p:cNvPr>
            <p:cNvSpPr/>
            <p:nvPr/>
          </p:nvSpPr>
          <p:spPr>
            <a:xfrm>
              <a:off x="820148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6" name="Рисунок 136">
              <a:extLst>
                <a:ext uri="{FF2B5EF4-FFF2-40B4-BE49-F238E27FC236}">
                  <a16:creationId xmlns:a16="http://schemas.microsoft.com/office/drawing/2014/main" id="{BE276A7E-9496-4BC2-8E11-BC1925299D95}"/>
                </a:ext>
              </a:extLst>
            </p:cNvPr>
            <p:cNvSpPr/>
            <p:nvPr/>
          </p:nvSpPr>
          <p:spPr>
            <a:xfrm>
              <a:off x="820148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7" name="Рисунок 136">
              <a:extLst>
                <a:ext uri="{FF2B5EF4-FFF2-40B4-BE49-F238E27FC236}">
                  <a16:creationId xmlns:a16="http://schemas.microsoft.com/office/drawing/2014/main" id="{65F33983-9714-4220-B048-868B03C9C654}"/>
                </a:ext>
              </a:extLst>
            </p:cNvPr>
            <p:cNvSpPr/>
            <p:nvPr/>
          </p:nvSpPr>
          <p:spPr>
            <a:xfrm>
              <a:off x="820148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8" name="Рисунок 136">
              <a:extLst>
                <a:ext uri="{FF2B5EF4-FFF2-40B4-BE49-F238E27FC236}">
                  <a16:creationId xmlns:a16="http://schemas.microsoft.com/office/drawing/2014/main" id="{4E1E5F99-C951-4C6A-B37E-5EC87F764BF6}"/>
                </a:ext>
              </a:extLst>
            </p:cNvPr>
            <p:cNvSpPr/>
            <p:nvPr/>
          </p:nvSpPr>
          <p:spPr>
            <a:xfrm>
              <a:off x="826647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9" name="Рисунок 136">
              <a:extLst>
                <a:ext uri="{FF2B5EF4-FFF2-40B4-BE49-F238E27FC236}">
                  <a16:creationId xmlns:a16="http://schemas.microsoft.com/office/drawing/2014/main" id="{E1E9976A-9B4A-418B-8446-4128A6ECB77A}"/>
                </a:ext>
              </a:extLst>
            </p:cNvPr>
            <p:cNvSpPr/>
            <p:nvPr/>
          </p:nvSpPr>
          <p:spPr>
            <a:xfrm>
              <a:off x="826647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0" name="Рисунок 136">
              <a:extLst>
                <a:ext uri="{FF2B5EF4-FFF2-40B4-BE49-F238E27FC236}">
                  <a16:creationId xmlns:a16="http://schemas.microsoft.com/office/drawing/2014/main" id="{40E333EB-B023-444B-96FF-7B09FE94B76F}"/>
                </a:ext>
              </a:extLst>
            </p:cNvPr>
            <p:cNvSpPr/>
            <p:nvPr/>
          </p:nvSpPr>
          <p:spPr>
            <a:xfrm>
              <a:off x="826647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1" name="Рисунок 136">
              <a:extLst>
                <a:ext uri="{FF2B5EF4-FFF2-40B4-BE49-F238E27FC236}">
                  <a16:creationId xmlns:a16="http://schemas.microsoft.com/office/drawing/2014/main" id="{4AFE0627-8D23-479D-8D52-05ECF25F0622}"/>
                </a:ext>
              </a:extLst>
            </p:cNvPr>
            <p:cNvSpPr/>
            <p:nvPr/>
          </p:nvSpPr>
          <p:spPr>
            <a:xfrm>
              <a:off x="826647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2" name="Рисунок 136">
              <a:extLst>
                <a:ext uri="{FF2B5EF4-FFF2-40B4-BE49-F238E27FC236}">
                  <a16:creationId xmlns:a16="http://schemas.microsoft.com/office/drawing/2014/main" id="{E0E461A1-92DE-4E32-923E-F4A1F04AE3A4}"/>
                </a:ext>
              </a:extLst>
            </p:cNvPr>
            <p:cNvSpPr/>
            <p:nvPr/>
          </p:nvSpPr>
          <p:spPr>
            <a:xfrm>
              <a:off x="82664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3" name="Рисунок 136">
              <a:extLst>
                <a:ext uri="{FF2B5EF4-FFF2-40B4-BE49-F238E27FC236}">
                  <a16:creationId xmlns:a16="http://schemas.microsoft.com/office/drawing/2014/main" id="{8BBDFC65-1BE8-4AB4-891D-7DD5377123F8}"/>
                </a:ext>
              </a:extLst>
            </p:cNvPr>
            <p:cNvSpPr/>
            <p:nvPr/>
          </p:nvSpPr>
          <p:spPr>
            <a:xfrm>
              <a:off x="829294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4" name="Рисунок 136">
              <a:extLst>
                <a:ext uri="{FF2B5EF4-FFF2-40B4-BE49-F238E27FC236}">
                  <a16:creationId xmlns:a16="http://schemas.microsoft.com/office/drawing/2014/main" id="{A18E29DF-8A18-446D-B92C-57B7496795EF}"/>
                </a:ext>
              </a:extLst>
            </p:cNvPr>
            <p:cNvSpPr/>
            <p:nvPr/>
          </p:nvSpPr>
          <p:spPr>
            <a:xfrm>
              <a:off x="829294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5" name="Рисунок 136">
              <a:extLst>
                <a:ext uri="{FF2B5EF4-FFF2-40B4-BE49-F238E27FC236}">
                  <a16:creationId xmlns:a16="http://schemas.microsoft.com/office/drawing/2014/main" id="{5394319D-70A2-42C2-9303-A073DBAC6B14}"/>
                </a:ext>
              </a:extLst>
            </p:cNvPr>
            <p:cNvSpPr/>
            <p:nvPr/>
          </p:nvSpPr>
          <p:spPr>
            <a:xfrm>
              <a:off x="829294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6" name="Рисунок 136">
              <a:extLst>
                <a:ext uri="{FF2B5EF4-FFF2-40B4-BE49-F238E27FC236}">
                  <a16:creationId xmlns:a16="http://schemas.microsoft.com/office/drawing/2014/main" id="{8AFC578C-9F0A-42CF-9829-F58D299E2578}"/>
                </a:ext>
              </a:extLst>
            </p:cNvPr>
            <p:cNvSpPr/>
            <p:nvPr/>
          </p:nvSpPr>
          <p:spPr>
            <a:xfrm>
              <a:off x="829294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7" name="Рисунок 136">
              <a:extLst>
                <a:ext uri="{FF2B5EF4-FFF2-40B4-BE49-F238E27FC236}">
                  <a16:creationId xmlns:a16="http://schemas.microsoft.com/office/drawing/2014/main" id="{35CE96E5-CB35-45B5-901C-63C2D1C47AE1}"/>
                </a:ext>
              </a:extLst>
            </p:cNvPr>
            <p:cNvSpPr/>
            <p:nvPr/>
          </p:nvSpPr>
          <p:spPr>
            <a:xfrm>
              <a:off x="829294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8" name="Рисунок 136">
              <a:extLst>
                <a:ext uri="{FF2B5EF4-FFF2-40B4-BE49-F238E27FC236}">
                  <a16:creationId xmlns:a16="http://schemas.microsoft.com/office/drawing/2014/main" id="{9C31E71C-6911-44E4-9B13-A6284B1E26CE}"/>
                </a:ext>
              </a:extLst>
            </p:cNvPr>
            <p:cNvSpPr/>
            <p:nvPr/>
          </p:nvSpPr>
          <p:spPr>
            <a:xfrm>
              <a:off x="82929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9" name="Рисунок 136">
              <a:extLst>
                <a:ext uri="{FF2B5EF4-FFF2-40B4-BE49-F238E27FC236}">
                  <a16:creationId xmlns:a16="http://schemas.microsoft.com/office/drawing/2014/main" id="{33BEDA21-DBDC-4435-A431-51E318F6DD9A}"/>
                </a:ext>
              </a:extLst>
            </p:cNvPr>
            <p:cNvSpPr/>
            <p:nvPr/>
          </p:nvSpPr>
          <p:spPr>
            <a:xfrm>
              <a:off x="82929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0" name="Рисунок 136">
              <a:extLst>
                <a:ext uri="{FF2B5EF4-FFF2-40B4-BE49-F238E27FC236}">
                  <a16:creationId xmlns:a16="http://schemas.microsoft.com/office/drawing/2014/main" id="{5F472C8B-E6F3-45B1-BCC9-A6EBB6A414EA}"/>
                </a:ext>
              </a:extLst>
            </p:cNvPr>
            <p:cNvSpPr/>
            <p:nvPr/>
          </p:nvSpPr>
          <p:spPr>
            <a:xfrm>
              <a:off x="831941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1" name="Рисунок 136">
              <a:extLst>
                <a:ext uri="{FF2B5EF4-FFF2-40B4-BE49-F238E27FC236}">
                  <a16:creationId xmlns:a16="http://schemas.microsoft.com/office/drawing/2014/main" id="{4A345EFA-8CF1-4D9A-8C0F-73593CE46C13}"/>
                </a:ext>
              </a:extLst>
            </p:cNvPr>
            <p:cNvSpPr/>
            <p:nvPr/>
          </p:nvSpPr>
          <p:spPr>
            <a:xfrm>
              <a:off x="831941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2" name="Рисунок 136">
              <a:extLst>
                <a:ext uri="{FF2B5EF4-FFF2-40B4-BE49-F238E27FC236}">
                  <a16:creationId xmlns:a16="http://schemas.microsoft.com/office/drawing/2014/main" id="{A096CEFF-F309-4953-ABEA-9B61928A0CD6}"/>
                </a:ext>
              </a:extLst>
            </p:cNvPr>
            <p:cNvSpPr/>
            <p:nvPr/>
          </p:nvSpPr>
          <p:spPr>
            <a:xfrm>
              <a:off x="831941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3" name="Рисунок 136">
              <a:extLst>
                <a:ext uri="{FF2B5EF4-FFF2-40B4-BE49-F238E27FC236}">
                  <a16:creationId xmlns:a16="http://schemas.microsoft.com/office/drawing/2014/main" id="{EBE40534-878F-45E0-934D-0F587676516A}"/>
                </a:ext>
              </a:extLst>
            </p:cNvPr>
            <p:cNvSpPr/>
            <p:nvPr/>
          </p:nvSpPr>
          <p:spPr>
            <a:xfrm>
              <a:off x="831941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4" name="Рисунок 136">
              <a:extLst>
                <a:ext uri="{FF2B5EF4-FFF2-40B4-BE49-F238E27FC236}">
                  <a16:creationId xmlns:a16="http://schemas.microsoft.com/office/drawing/2014/main" id="{30CD4D6A-60AA-4D38-AAF8-3175A4C25684}"/>
                </a:ext>
              </a:extLst>
            </p:cNvPr>
            <p:cNvSpPr/>
            <p:nvPr/>
          </p:nvSpPr>
          <p:spPr>
            <a:xfrm>
              <a:off x="834589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5" name="Рисунок 136">
              <a:extLst>
                <a:ext uri="{FF2B5EF4-FFF2-40B4-BE49-F238E27FC236}">
                  <a16:creationId xmlns:a16="http://schemas.microsoft.com/office/drawing/2014/main" id="{F7168043-895F-469D-A5B0-6C6457A075F0}"/>
                </a:ext>
              </a:extLst>
            </p:cNvPr>
            <p:cNvSpPr/>
            <p:nvPr/>
          </p:nvSpPr>
          <p:spPr>
            <a:xfrm>
              <a:off x="83458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6" name="Рисунок 136">
              <a:extLst>
                <a:ext uri="{FF2B5EF4-FFF2-40B4-BE49-F238E27FC236}">
                  <a16:creationId xmlns:a16="http://schemas.microsoft.com/office/drawing/2014/main" id="{6A2FD1F8-24E6-4917-BE8C-3D5F5A8D43EF}"/>
                </a:ext>
              </a:extLst>
            </p:cNvPr>
            <p:cNvSpPr/>
            <p:nvPr/>
          </p:nvSpPr>
          <p:spPr>
            <a:xfrm>
              <a:off x="83458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7" name="Рисунок 136">
              <a:extLst>
                <a:ext uri="{FF2B5EF4-FFF2-40B4-BE49-F238E27FC236}">
                  <a16:creationId xmlns:a16="http://schemas.microsoft.com/office/drawing/2014/main" id="{B88BA625-5410-456B-8E66-981031207FC6}"/>
                </a:ext>
              </a:extLst>
            </p:cNvPr>
            <p:cNvSpPr/>
            <p:nvPr/>
          </p:nvSpPr>
          <p:spPr>
            <a:xfrm>
              <a:off x="834589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8" name="Рисунок 136">
              <a:extLst>
                <a:ext uri="{FF2B5EF4-FFF2-40B4-BE49-F238E27FC236}">
                  <a16:creationId xmlns:a16="http://schemas.microsoft.com/office/drawing/2014/main" id="{80AEC3AD-5BD1-46B7-A7DD-9C640FC5D2BC}"/>
                </a:ext>
              </a:extLst>
            </p:cNvPr>
            <p:cNvSpPr/>
            <p:nvPr/>
          </p:nvSpPr>
          <p:spPr>
            <a:xfrm>
              <a:off x="8372366"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9" name="Рисунок 136">
              <a:extLst>
                <a:ext uri="{FF2B5EF4-FFF2-40B4-BE49-F238E27FC236}">
                  <a16:creationId xmlns:a16="http://schemas.microsoft.com/office/drawing/2014/main" id="{7A601F82-2713-4AA2-B5C3-7F4A7F220969}"/>
                </a:ext>
              </a:extLst>
            </p:cNvPr>
            <p:cNvSpPr/>
            <p:nvPr/>
          </p:nvSpPr>
          <p:spPr>
            <a:xfrm>
              <a:off x="8372366"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0" name="Рисунок 136">
              <a:extLst>
                <a:ext uri="{FF2B5EF4-FFF2-40B4-BE49-F238E27FC236}">
                  <a16:creationId xmlns:a16="http://schemas.microsoft.com/office/drawing/2014/main" id="{4E5962BF-D1D2-44A3-BE06-D04D280E0F05}"/>
                </a:ext>
              </a:extLst>
            </p:cNvPr>
            <p:cNvSpPr/>
            <p:nvPr/>
          </p:nvSpPr>
          <p:spPr>
            <a:xfrm>
              <a:off x="837236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1" name="Рисунок 136">
              <a:extLst>
                <a:ext uri="{FF2B5EF4-FFF2-40B4-BE49-F238E27FC236}">
                  <a16:creationId xmlns:a16="http://schemas.microsoft.com/office/drawing/2014/main" id="{4DAB663B-B162-4B42-995A-9A9617A08AE6}"/>
                </a:ext>
              </a:extLst>
            </p:cNvPr>
            <p:cNvSpPr/>
            <p:nvPr/>
          </p:nvSpPr>
          <p:spPr>
            <a:xfrm>
              <a:off x="837236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2" name="Рисунок 136">
              <a:extLst>
                <a:ext uri="{FF2B5EF4-FFF2-40B4-BE49-F238E27FC236}">
                  <a16:creationId xmlns:a16="http://schemas.microsoft.com/office/drawing/2014/main" id="{1138F1DF-4387-472F-8648-72613CF2390F}"/>
                </a:ext>
              </a:extLst>
            </p:cNvPr>
            <p:cNvSpPr/>
            <p:nvPr/>
          </p:nvSpPr>
          <p:spPr>
            <a:xfrm>
              <a:off x="8398840"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3" name="Рисунок 136">
              <a:extLst>
                <a:ext uri="{FF2B5EF4-FFF2-40B4-BE49-F238E27FC236}">
                  <a16:creationId xmlns:a16="http://schemas.microsoft.com/office/drawing/2014/main" id="{E7C5F06D-F178-4AA4-8A23-F907B3A2FC2C}"/>
                </a:ext>
              </a:extLst>
            </p:cNvPr>
            <p:cNvSpPr/>
            <p:nvPr/>
          </p:nvSpPr>
          <p:spPr>
            <a:xfrm>
              <a:off x="839884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4" name="Рисунок 136">
              <a:extLst>
                <a:ext uri="{FF2B5EF4-FFF2-40B4-BE49-F238E27FC236}">
                  <a16:creationId xmlns:a16="http://schemas.microsoft.com/office/drawing/2014/main" id="{F8607A4B-C390-497B-8C0C-A341BAEE104D}"/>
                </a:ext>
              </a:extLst>
            </p:cNvPr>
            <p:cNvSpPr/>
            <p:nvPr/>
          </p:nvSpPr>
          <p:spPr>
            <a:xfrm>
              <a:off x="839884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5" name="Рисунок 136">
              <a:extLst>
                <a:ext uri="{FF2B5EF4-FFF2-40B4-BE49-F238E27FC236}">
                  <a16:creationId xmlns:a16="http://schemas.microsoft.com/office/drawing/2014/main" id="{57CFB409-827F-4A42-8793-1E434F947ED9}"/>
                </a:ext>
              </a:extLst>
            </p:cNvPr>
            <p:cNvSpPr/>
            <p:nvPr/>
          </p:nvSpPr>
          <p:spPr>
            <a:xfrm>
              <a:off x="839884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6" name="Рисунок 136">
              <a:extLst>
                <a:ext uri="{FF2B5EF4-FFF2-40B4-BE49-F238E27FC236}">
                  <a16:creationId xmlns:a16="http://schemas.microsoft.com/office/drawing/2014/main" id="{909E4378-BA13-466A-8EC7-80C78C570E09}"/>
                </a:ext>
              </a:extLst>
            </p:cNvPr>
            <p:cNvSpPr/>
            <p:nvPr/>
          </p:nvSpPr>
          <p:spPr>
            <a:xfrm>
              <a:off x="839884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7" name="Рисунок 136">
              <a:extLst>
                <a:ext uri="{FF2B5EF4-FFF2-40B4-BE49-F238E27FC236}">
                  <a16:creationId xmlns:a16="http://schemas.microsoft.com/office/drawing/2014/main" id="{912BDEF1-F87C-44B6-94A7-E4646090F42B}"/>
                </a:ext>
              </a:extLst>
            </p:cNvPr>
            <p:cNvSpPr/>
            <p:nvPr/>
          </p:nvSpPr>
          <p:spPr>
            <a:xfrm>
              <a:off x="839884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8" name="Рисунок 136">
              <a:extLst>
                <a:ext uri="{FF2B5EF4-FFF2-40B4-BE49-F238E27FC236}">
                  <a16:creationId xmlns:a16="http://schemas.microsoft.com/office/drawing/2014/main" id="{3AE0287E-BDD8-483A-A8C9-6159288CA730}"/>
                </a:ext>
              </a:extLst>
            </p:cNvPr>
            <p:cNvSpPr/>
            <p:nvPr/>
          </p:nvSpPr>
          <p:spPr>
            <a:xfrm>
              <a:off x="839884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9" name="Рисунок 136">
              <a:extLst>
                <a:ext uri="{FF2B5EF4-FFF2-40B4-BE49-F238E27FC236}">
                  <a16:creationId xmlns:a16="http://schemas.microsoft.com/office/drawing/2014/main" id="{43455822-AFC8-44C1-8883-34AA9BBB71F3}"/>
                </a:ext>
              </a:extLst>
            </p:cNvPr>
            <p:cNvSpPr/>
            <p:nvPr/>
          </p:nvSpPr>
          <p:spPr>
            <a:xfrm>
              <a:off x="84253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0" name="Рисунок 136">
              <a:extLst>
                <a:ext uri="{FF2B5EF4-FFF2-40B4-BE49-F238E27FC236}">
                  <a16:creationId xmlns:a16="http://schemas.microsoft.com/office/drawing/2014/main" id="{C3209934-4936-4445-9EAC-36F9C40AEB79}"/>
                </a:ext>
              </a:extLst>
            </p:cNvPr>
            <p:cNvSpPr/>
            <p:nvPr/>
          </p:nvSpPr>
          <p:spPr>
            <a:xfrm>
              <a:off x="84253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1" name="Рисунок 136">
              <a:extLst>
                <a:ext uri="{FF2B5EF4-FFF2-40B4-BE49-F238E27FC236}">
                  <a16:creationId xmlns:a16="http://schemas.microsoft.com/office/drawing/2014/main" id="{14620487-E25C-4436-9BF7-4E2767187581}"/>
                </a:ext>
              </a:extLst>
            </p:cNvPr>
            <p:cNvSpPr/>
            <p:nvPr/>
          </p:nvSpPr>
          <p:spPr>
            <a:xfrm>
              <a:off x="84253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2" name="Рисунок 136">
              <a:extLst>
                <a:ext uri="{FF2B5EF4-FFF2-40B4-BE49-F238E27FC236}">
                  <a16:creationId xmlns:a16="http://schemas.microsoft.com/office/drawing/2014/main" id="{AA595784-C405-4773-AAB7-0E21F21D2356}"/>
                </a:ext>
              </a:extLst>
            </p:cNvPr>
            <p:cNvSpPr/>
            <p:nvPr/>
          </p:nvSpPr>
          <p:spPr>
            <a:xfrm>
              <a:off x="84253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3" name="Рисунок 136">
              <a:extLst>
                <a:ext uri="{FF2B5EF4-FFF2-40B4-BE49-F238E27FC236}">
                  <a16:creationId xmlns:a16="http://schemas.microsoft.com/office/drawing/2014/main" id="{E2DD4734-EEB8-4684-88CC-81FB7F36319F}"/>
                </a:ext>
              </a:extLst>
            </p:cNvPr>
            <p:cNvSpPr/>
            <p:nvPr/>
          </p:nvSpPr>
          <p:spPr>
            <a:xfrm>
              <a:off x="84253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4" name="Рисунок 136">
              <a:extLst>
                <a:ext uri="{FF2B5EF4-FFF2-40B4-BE49-F238E27FC236}">
                  <a16:creationId xmlns:a16="http://schemas.microsoft.com/office/drawing/2014/main" id="{D379848C-6DE9-4E70-977D-E962C87B6193}"/>
                </a:ext>
              </a:extLst>
            </p:cNvPr>
            <p:cNvSpPr/>
            <p:nvPr/>
          </p:nvSpPr>
          <p:spPr>
            <a:xfrm>
              <a:off x="84253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5" name="Рисунок 136">
              <a:extLst>
                <a:ext uri="{FF2B5EF4-FFF2-40B4-BE49-F238E27FC236}">
                  <a16:creationId xmlns:a16="http://schemas.microsoft.com/office/drawing/2014/main" id="{7A183EF0-E9F7-4EA0-88AD-16BC74983D1A}"/>
                </a:ext>
              </a:extLst>
            </p:cNvPr>
            <p:cNvSpPr/>
            <p:nvPr/>
          </p:nvSpPr>
          <p:spPr>
            <a:xfrm>
              <a:off x="84890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6" name="Рисунок 136">
              <a:extLst>
                <a:ext uri="{FF2B5EF4-FFF2-40B4-BE49-F238E27FC236}">
                  <a16:creationId xmlns:a16="http://schemas.microsoft.com/office/drawing/2014/main" id="{BAA1466C-A646-4F14-A706-0ABEEF6F6CCE}"/>
                </a:ext>
              </a:extLst>
            </p:cNvPr>
            <p:cNvSpPr/>
            <p:nvPr/>
          </p:nvSpPr>
          <p:spPr>
            <a:xfrm>
              <a:off x="848909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7" name="Рисунок 136">
              <a:extLst>
                <a:ext uri="{FF2B5EF4-FFF2-40B4-BE49-F238E27FC236}">
                  <a16:creationId xmlns:a16="http://schemas.microsoft.com/office/drawing/2014/main" id="{177AB69B-4316-4B37-99D5-9D018C6DD1BD}"/>
                </a:ext>
              </a:extLst>
            </p:cNvPr>
            <p:cNvSpPr/>
            <p:nvPr/>
          </p:nvSpPr>
          <p:spPr>
            <a:xfrm>
              <a:off x="848909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8" name="Рисунок 136">
              <a:extLst>
                <a:ext uri="{FF2B5EF4-FFF2-40B4-BE49-F238E27FC236}">
                  <a16:creationId xmlns:a16="http://schemas.microsoft.com/office/drawing/2014/main" id="{88AB5198-0DDA-46AE-B8D9-928DC25E6B5C}"/>
                </a:ext>
              </a:extLst>
            </p:cNvPr>
            <p:cNvSpPr/>
            <p:nvPr/>
          </p:nvSpPr>
          <p:spPr>
            <a:xfrm>
              <a:off x="848909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9" name="Рисунок 136">
              <a:extLst>
                <a:ext uri="{FF2B5EF4-FFF2-40B4-BE49-F238E27FC236}">
                  <a16:creationId xmlns:a16="http://schemas.microsoft.com/office/drawing/2014/main" id="{BFD7B8B4-432B-4649-8141-4105BBDF2EA9}"/>
                </a:ext>
              </a:extLst>
            </p:cNvPr>
            <p:cNvSpPr/>
            <p:nvPr/>
          </p:nvSpPr>
          <p:spPr>
            <a:xfrm>
              <a:off x="84890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0" name="Рисунок 136">
              <a:extLst>
                <a:ext uri="{FF2B5EF4-FFF2-40B4-BE49-F238E27FC236}">
                  <a16:creationId xmlns:a16="http://schemas.microsoft.com/office/drawing/2014/main" id="{33505D56-3331-46D3-A03E-94C576D51402}"/>
                </a:ext>
              </a:extLst>
            </p:cNvPr>
            <p:cNvSpPr/>
            <p:nvPr/>
          </p:nvSpPr>
          <p:spPr>
            <a:xfrm>
              <a:off x="8515567"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1" name="Рисунок 136">
              <a:extLst>
                <a:ext uri="{FF2B5EF4-FFF2-40B4-BE49-F238E27FC236}">
                  <a16:creationId xmlns:a16="http://schemas.microsoft.com/office/drawing/2014/main" id="{FC74A452-4BB0-47B5-9CA1-8FDF44941E13}"/>
                </a:ext>
              </a:extLst>
            </p:cNvPr>
            <p:cNvSpPr/>
            <p:nvPr/>
          </p:nvSpPr>
          <p:spPr>
            <a:xfrm>
              <a:off x="851556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2" name="Рисунок 136">
              <a:extLst>
                <a:ext uri="{FF2B5EF4-FFF2-40B4-BE49-F238E27FC236}">
                  <a16:creationId xmlns:a16="http://schemas.microsoft.com/office/drawing/2014/main" id="{87CE130F-4294-4579-AFE3-A3851E5CAF2A}"/>
                </a:ext>
              </a:extLst>
            </p:cNvPr>
            <p:cNvSpPr/>
            <p:nvPr/>
          </p:nvSpPr>
          <p:spPr>
            <a:xfrm>
              <a:off x="851556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3" name="Рисунок 136">
              <a:extLst>
                <a:ext uri="{FF2B5EF4-FFF2-40B4-BE49-F238E27FC236}">
                  <a16:creationId xmlns:a16="http://schemas.microsoft.com/office/drawing/2014/main" id="{067AD3C4-4682-43D8-A041-3204D946988E}"/>
                </a:ext>
              </a:extLst>
            </p:cNvPr>
            <p:cNvSpPr/>
            <p:nvPr/>
          </p:nvSpPr>
          <p:spPr>
            <a:xfrm>
              <a:off x="851556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4" name="Рисунок 136">
              <a:extLst>
                <a:ext uri="{FF2B5EF4-FFF2-40B4-BE49-F238E27FC236}">
                  <a16:creationId xmlns:a16="http://schemas.microsoft.com/office/drawing/2014/main" id="{D03533C7-AB4B-4C64-8384-CB913E1168F4}"/>
                </a:ext>
              </a:extLst>
            </p:cNvPr>
            <p:cNvSpPr/>
            <p:nvPr/>
          </p:nvSpPr>
          <p:spPr>
            <a:xfrm>
              <a:off x="851556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5" name="Рисунок 136">
              <a:extLst>
                <a:ext uri="{FF2B5EF4-FFF2-40B4-BE49-F238E27FC236}">
                  <a16:creationId xmlns:a16="http://schemas.microsoft.com/office/drawing/2014/main" id="{C67C341F-DEA5-47DB-BFDC-A62DA60813C0}"/>
                </a:ext>
              </a:extLst>
            </p:cNvPr>
            <p:cNvSpPr/>
            <p:nvPr/>
          </p:nvSpPr>
          <p:spPr>
            <a:xfrm>
              <a:off x="851556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6" name="Рисунок 136">
              <a:extLst>
                <a:ext uri="{FF2B5EF4-FFF2-40B4-BE49-F238E27FC236}">
                  <a16:creationId xmlns:a16="http://schemas.microsoft.com/office/drawing/2014/main" id="{CCEBD136-6099-42DB-A888-52BEC26AE36F}"/>
                </a:ext>
              </a:extLst>
            </p:cNvPr>
            <p:cNvSpPr/>
            <p:nvPr/>
          </p:nvSpPr>
          <p:spPr>
            <a:xfrm>
              <a:off x="8515567"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7" name="Рисунок 136">
              <a:extLst>
                <a:ext uri="{FF2B5EF4-FFF2-40B4-BE49-F238E27FC236}">
                  <a16:creationId xmlns:a16="http://schemas.microsoft.com/office/drawing/2014/main" id="{010D8D88-79F9-439B-893A-B737C17219F9}"/>
                </a:ext>
              </a:extLst>
            </p:cNvPr>
            <p:cNvSpPr/>
            <p:nvPr/>
          </p:nvSpPr>
          <p:spPr>
            <a:xfrm>
              <a:off x="8542041"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8" name="Рисунок 136">
              <a:extLst>
                <a:ext uri="{FF2B5EF4-FFF2-40B4-BE49-F238E27FC236}">
                  <a16:creationId xmlns:a16="http://schemas.microsoft.com/office/drawing/2014/main" id="{4B9FF98F-7633-43C2-B064-1715AF1281C6}"/>
                </a:ext>
              </a:extLst>
            </p:cNvPr>
            <p:cNvSpPr/>
            <p:nvPr/>
          </p:nvSpPr>
          <p:spPr>
            <a:xfrm>
              <a:off x="8542041"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9" name="Рисунок 136">
              <a:extLst>
                <a:ext uri="{FF2B5EF4-FFF2-40B4-BE49-F238E27FC236}">
                  <a16:creationId xmlns:a16="http://schemas.microsoft.com/office/drawing/2014/main" id="{E9E8C998-E141-4EB4-A5E1-7853D6B0C253}"/>
                </a:ext>
              </a:extLst>
            </p:cNvPr>
            <p:cNvSpPr/>
            <p:nvPr/>
          </p:nvSpPr>
          <p:spPr>
            <a:xfrm>
              <a:off x="8542041"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0" name="Рисунок 136">
              <a:extLst>
                <a:ext uri="{FF2B5EF4-FFF2-40B4-BE49-F238E27FC236}">
                  <a16:creationId xmlns:a16="http://schemas.microsoft.com/office/drawing/2014/main" id="{0A33889B-D3BA-4EBD-AF7D-4EBA06CCDDC3}"/>
                </a:ext>
              </a:extLst>
            </p:cNvPr>
            <p:cNvSpPr/>
            <p:nvPr/>
          </p:nvSpPr>
          <p:spPr>
            <a:xfrm>
              <a:off x="8542041"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1" name="Рисунок 136">
              <a:extLst>
                <a:ext uri="{FF2B5EF4-FFF2-40B4-BE49-F238E27FC236}">
                  <a16:creationId xmlns:a16="http://schemas.microsoft.com/office/drawing/2014/main" id="{809B35CE-E930-491F-8C41-200DFC990894}"/>
                </a:ext>
              </a:extLst>
            </p:cNvPr>
            <p:cNvSpPr/>
            <p:nvPr/>
          </p:nvSpPr>
          <p:spPr>
            <a:xfrm>
              <a:off x="8568515"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2" name="Рисунок 136">
              <a:extLst>
                <a:ext uri="{FF2B5EF4-FFF2-40B4-BE49-F238E27FC236}">
                  <a16:creationId xmlns:a16="http://schemas.microsoft.com/office/drawing/2014/main" id="{14E51F9E-09C2-4C39-ADDE-C05A8E6B37FC}"/>
                </a:ext>
              </a:extLst>
            </p:cNvPr>
            <p:cNvSpPr/>
            <p:nvPr/>
          </p:nvSpPr>
          <p:spPr>
            <a:xfrm>
              <a:off x="8568515"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3" name="Рисунок 136">
              <a:extLst>
                <a:ext uri="{FF2B5EF4-FFF2-40B4-BE49-F238E27FC236}">
                  <a16:creationId xmlns:a16="http://schemas.microsoft.com/office/drawing/2014/main" id="{088F97A1-DE3D-49B0-9577-053F1659308E}"/>
                </a:ext>
              </a:extLst>
            </p:cNvPr>
            <p:cNvSpPr/>
            <p:nvPr/>
          </p:nvSpPr>
          <p:spPr>
            <a:xfrm>
              <a:off x="8568515"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4" name="Рисунок 136">
              <a:extLst>
                <a:ext uri="{FF2B5EF4-FFF2-40B4-BE49-F238E27FC236}">
                  <a16:creationId xmlns:a16="http://schemas.microsoft.com/office/drawing/2014/main" id="{9D846D4A-782B-42A9-81C5-B8615DAE6FA5}"/>
                </a:ext>
              </a:extLst>
            </p:cNvPr>
            <p:cNvSpPr/>
            <p:nvPr/>
          </p:nvSpPr>
          <p:spPr>
            <a:xfrm>
              <a:off x="8568515"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5" name="Рисунок 136">
              <a:extLst>
                <a:ext uri="{FF2B5EF4-FFF2-40B4-BE49-F238E27FC236}">
                  <a16:creationId xmlns:a16="http://schemas.microsoft.com/office/drawing/2014/main" id="{F379E5BF-0DC0-4CAE-814D-153E8C4A378D}"/>
                </a:ext>
              </a:extLst>
            </p:cNvPr>
            <p:cNvSpPr/>
            <p:nvPr/>
          </p:nvSpPr>
          <p:spPr>
            <a:xfrm>
              <a:off x="8594989"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6" name="Рисунок 136">
              <a:extLst>
                <a:ext uri="{FF2B5EF4-FFF2-40B4-BE49-F238E27FC236}">
                  <a16:creationId xmlns:a16="http://schemas.microsoft.com/office/drawing/2014/main" id="{78CABAA9-5194-41A9-B20C-CB3F64958C43}"/>
                </a:ext>
              </a:extLst>
            </p:cNvPr>
            <p:cNvSpPr/>
            <p:nvPr/>
          </p:nvSpPr>
          <p:spPr>
            <a:xfrm>
              <a:off x="8594989"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7" name="Рисунок 136">
              <a:extLst>
                <a:ext uri="{FF2B5EF4-FFF2-40B4-BE49-F238E27FC236}">
                  <a16:creationId xmlns:a16="http://schemas.microsoft.com/office/drawing/2014/main" id="{D4406EB5-561C-4976-A415-B29C8B76479B}"/>
                </a:ext>
              </a:extLst>
            </p:cNvPr>
            <p:cNvSpPr/>
            <p:nvPr/>
          </p:nvSpPr>
          <p:spPr>
            <a:xfrm>
              <a:off x="8594989"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8" name="Рисунок 136">
              <a:extLst>
                <a:ext uri="{FF2B5EF4-FFF2-40B4-BE49-F238E27FC236}">
                  <a16:creationId xmlns:a16="http://schemas.microsoft.com/office/drawing/2014/main" id="{AB980443-10B4-4F0C-A1B3-98127338FF81}"/>
                </a:ext>
              </a:extLst>
            </p:cNvPr>
            <p:cNvSpPr/>
            <p:nvPr/>
          </p:nvSpPr>
          <p:spPr>
            <a:xfrm>
              <a:off x="8594989"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9" name="Рисунок 136">
              <a:extLst>
                <a:ext uri="{FF2B5EF4-FFF2-40B4-BE49-F238E27FC236}">
                  <a16:creationId xmlns:a16="http://schemas.microsoft.com/office/drawing/2014/main" id="{07A61415-882E-4B3A-A6AB-2F0D6D55240B}"/>
                </a:ext>
              </a:extLst>
            </p:cNvPr>
            <p:cNvSpPr/>
            <p:nvPr/>
          </p:nvSpPr>
          <p:spPr>
            <a:xfrm>
              <a:off x="8621463"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0" name="Рисунок 136">
              <a:extLst>
                <a:ext uri="{FF2B5EF4-FFF2-40B4-BE49-F238E27FC236}">
                  <a16:creationId xmlns:a16="http://schemas.microsoft.com/office/drawing/2014/main" id="{31AE0382-4454-4FE3-8C6E-7D4703F74F89}"/>
                </a:ext>
              </a:extLst>
            </p:cNvPr>
            <p:cNvSpPr/>
            <p:nvPr/>
          </p:nvSpPr>
          <p:spPr>
            <a:xfrm>
              <a:off x="8621463"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1" name="Рисунок 136">
              <a:extLst>
                <a:ext uri="{FF2B5EF4-FFF2-40B4-BE49-F238E27FC236}">
                  <a16:creationId xmlns:a16="http://schemas.microsoft.com/office/drawing/2014/main" id="{4B0D8C16-863E-4953-89AC-EDAE3F796C16}"/>
                </a:ext>
              </a:extLst>
            </p:cNvPr>
            <p:cNvSpPr/>
            <p:nvPr/>
          </p:nvSpPr>
          <p:spPr>
            <a:xfrm>
              <a:off x="8621463"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2" name="Рисунок 136">
              <a:extLst>
                <a:ext uri="{FF2B5EF4-FFF2-40B4-BE49-F238E27FC236}">
                  <a16:creationId xmlns:a16="http://schemas.microsoft.com/office/drawing/2014/main" id="{75E88B8E-6B0E-4CB4-9F00-39F366DA6413}"/>
                </a:ext>
              </a:extLst>
            </p:cNvPr>
            <p:cNvSpPr/>
            <p:nvPr/>
          </p:nvSpPr>
          <p:spPr>
            <a:xfrm>
              <a:off x="8621463"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3" name="Рисунок 136">
              <a:extLst>
                <a:ext uri="{FF2B5EF4-FFF2-40B4-BE49-F238E27FC236}">
                  <a16:creationId xmlns:a16="http://schemas.microsoft.com/office/drawing/2014/main" id="{C01EED52-7C57-42D9-B024-7F781B4B2E29}"/>
                </a:ext>
              </a:extLst>
            </p:cNvPr>
            <p:cNvSpPr/>
            <p:nvPr/>
          </p:nvSpPr>
          <p:spPr>
            <a:xfrm>
              <a:off x="8621463"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4" name="Рисунок 136">
              <a:extLst>
                <a:ext uri="{FF2B5EF4-FFF2-40B4-BE49-F238E27FC236}">
                  <a16:creationId xmlns:a16="http://schemas.microsoft.com/office/drawing/2014/main" id="{296FE922-97EE-4C9A-AB11-95FC53AB2351}"/>
                </a:ext>
              </a:extLst>
            </p:cNvPr>
            <p:cNvSpPr/>
            <p:nvPr/>
          </p:nvSpPr>
          <p:spPr>
            <a:xfrm>
              <a:off x="8621463"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5" name="Рисунок 136">
              <a:extLst>
                <a:ext uri="{FF2B5EF4-FFF2-40B4-BE49-F238E27FC236}">
                  <a16:creationId xmlns:a16="http://schemas.microsoft.com/office/drawing/2014/main" id="{EFBCC76F-5891-4B04-9863-7F257D9228D3}"/>
                </a:ext>
              </a:extLst>
            </p:cNvPr>
            <p:cNvSpPr/>
            <p:nvPr/>
          </p:nvSpPr>
          <p:spPr>
            <a:xfrm>
              <a:off x="8621463"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6" name="Рисунок 136">
              <a:extLst>
                <a:ext uri="{FF2B5EF4-FFF2-40B4-BE49-F238E27FC236}">
                  <a16:creationId xmlns:a16="http://schemas.microsoft.com/office/drawing/2014/main" id="{99E9B015-D8BB-4D0C-9E0D-02E3D1114475}"/>
                </a:ext>
              </a:extLst>
            </p:cNvPr>
            <p:cNvSpPr/>
            <p:nvPr/>
          </p:nvSpPr>
          <p:spPr>
            <a:xfrm>
              <a:off x="864793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7" name="Рисунок 136">
              <a:extLst>
                <a:ext uri="{FF2B5EF4-FFF2-40B4-BE49-F238E27FC236}">
                  <a16:creationId xmlns:a16="http://schemas.microsoft.com/office/drawing/2014/main" id="{D417BDD2-A0AD-47F4-986B-589E94C5F1F0}"/>
                </a:ext>
              </a:extLst>
            </p:cNvPr>
            <p:cNvSpPr/>
            <p:nvPr/>
          </p:nvSpPr>
          <p:spPr>
            <a:xfrm>
              <a:off x="864793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8" name="Рисунок 136">
              <a:extLst>
                <a:ext uri="{FF2B5EF4-FFF2-40B4-BE49-F238E27FC236}">
                  <a16:creationId xmlns:a16="http://schemas.microsoft.com/office/drawing/2014/main" id="{5074F5DE-A008-4ED7-A502-BF1AED5BF812}"/>
                </a:ext>
              </a:extLst>
            </p:cNvPr>
            <p:cNvSpPr/>
            <p:nvPr/>
          </p:nvSpPr>
          <p:spPr>
            <a:xfrm>
              <a:off x="8489092"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9" name="Рисунок 136">
              <a:extLst>
                <a:ext uri="{FF2B5EF4-FFF2-40B4-BE49-F238E27FC236}">
                  <a16:creationId xmlns:a16="http://schemas.microsoft.com/office/drawing/2014/main" id="{3AE58AC0-62A7-4A5D-A99F-5803225F5865}"/>
                </a:ext>
              </a:extLst>
            </p:cNvPr>
            <p:cNvSpPr/>
            <p:nvPr/>
          </p:nvSpPr>
          <p:spPr>
            <a:xfrm>
              <a:off x="8489092"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0" name="Рисунок 136">
              <a:extLst>
                <a:ext uri="{FF2B5EF4-FFF2-40B4-BE49-F238E27FC236}">
                  <a16:creationId xmlns:a16="http://schemas.microsoft.com/office/drawing/2014/main" id="{BDFB2AF4-8ECE-4B8C-8C8B-6755203BB1F2}"/>
                </a:ext>
              </a:extLst>
            </p:cNvPr>
            <p:cNvSpPr/>
            <p:nvPr/>
          </p:nvSpPr>
          <p:spPr>
            <a:xfrm>
              <a:off x="8515567"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1" name="Рисунок 136">
              <a:extLst>
                <a:ext uri="{FF2B5EF4-FFF2-40B4-BE49-F238E27FC236}">
                  <a16:creationId xmlns:a16="http://schemas.microsoft.com/office/drawing/2014/main" id="{892ECEB6-1E8C-45C2-9ABE-601E8C449A5A}"/>
                </a:ext>
              </a:extLst>
            </p:cNvPr>
            <p:cNvSpPr/>
            <p:nvPr/>
          </p:nvSpPr>
          <p:spPr>
            <a:xfrm>
              <a:off x="851556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2" name="Рисунок 136">
              <a:extLst>
                <a:ext uri="{FF2B5EF4-FFF2-40B4-BE49-F238E27FC236}">
                  <a16:creationId xmlns:a16="http://schemas.microsoft.com/office/drawing/2014/main" id="{DF7C3C41-6BBC-4464-BEDE-6DBC8D41AA7D}"/>
                </a:ext>
              </a:extLst>
            </p:cNvPr>
            <p:cNvSpPr/>
            <p:nvPr/>
          </p:nvSpPr>
          <p:spPr>
            <a:xfrm>
              <a:off x="851556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3" name="Рисунок 136">
              <a:extLst>
                <a:ext uri="{FF2B5EF4-FFF2-40B4-BE49-F238E27FC236}">
                  <a16:creationId xmlns:a16="http://schemas.microsoft.com/office/drawing/2014/main" id="{8F86C2C1-93E5-46CD-B489-EA5764438EB1}"/>
                </a:ext>
              </a:extLst>
            </p:cNvPr>
            <p:cNvSpPr/>
            <p:nvPr/>
          </p:nvSpPr>
          <p:spPr>
            <a:xfrm>
              <a:off x="8542041"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4" name="Рисунок 136">
              <a:extLst>
                <a:ext uri="{FF2B5EF4-FFF2-40B4-BE49-F238E27FC236}">
                  <a16:creationId xmlns:a16="http://schemas.microsoft.com/office/drawing/2014/main" id="{0B7BC06E-B5E8-49B4-A4A7-01C1E969B40B}"/>
                </a:ext>
              </a:extLst>
            </p:cNvPr>
            <p:cNvSpPr/>
            <p:nvPr/>
          </p:nvSpPr>
          <p:spPr>
            <a:xfrm>
              <a:off x="8542041"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5" name="Рисунок 136">
              <a:extLst>
                <a:ext uri="{FF2B5EF4-FFF2-40B4-BE49-F238E27FC236}">
                  <a16:creationId xmlns:a16="http://schemas.microsoft.com/office/drawing/2014/main" id="{B3A52D4A-8D94-4DD3-8DDB-83E39031A6FC}"/>
                </a:ext>
              </a:extLst>
            </p:cNvPr>
            <p:cNvSpPr/>
            <p:nvPr/>
          </p:nvSpPr>
          <p:spPr>
            <a:xfrm>
              <a:off x="8568515"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6" name="Рисунок 136">
              <a:extLst>
                <a:ext uri="{FF2B5EF4-FFF2-40B4-BE49-F238E27FC236}">
                  <a16:creationId xmlns:a16="http://schemas.microsoft.com/office/drawing/2014/main" id="{3CC014FA-4D76-4541-8A4B-ABA471EE19A4}"/>
                </a:ext>
              </a:extLst>
            </p:cNvPr>
            <p:cNvSpPr/>
            <p:nvPr/>
          </p:nvSpPr>
          <p:spPr>
            <a:xfrm>
              <a:off x="8568515"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7" name="Рисунок 136">
              <a:extLst>
                <a:ext uri="{FF2B5EF4-FFF2-40B4-BE49-F238E27FC236}">
                  <a16:creationId xmlns:a16="http://schemas.microsoft.com/office/drawing/2014/main" id="{77EF4823-B1F9-4C78-B0CF-21F355E0ABF9}"/>
                </a:ext>
              </a:extLst>
            </p:cNvPr>
            <p:cNvSpPr/>
            <p:nvPr/>
          </p:nvSpPr>
          <p:spPr>
            <a:xfrm>
              <a:off x="8594989"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8" name="Рисунок 136">
              <a:extLst>
                <a:ext uri="{FF2B5EF4-FFF2-40B4-BE49-F238E27FC236}">
                  <a16:creationId xmlns:a16="http://schemas.microsoft.com/office/drawing/2014/main" id="{57AE7834-C7F1-4C4D-B7C4-DC6E28618097}"/>
                </a:ext>
              </a:extLst>
            </p:cNvPr>
            <p:cNvSpPr/>
            <p:nvPr/>
          </p:nvSpPr>
          <p:spPr>
            <a:xfrm>
              <a:off x="8594989"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9" name="Рисунок 136">
              <a:extLst>
                <a:ext uri="{FF2B5EF4-FFF2-40B4-BE49-F238E27FC236}">
                  <a16:creationId xmlns:a16="http://schemas.microsoft.com/office/drawing/2014/main" id="{AB02A2B9-7B42-4CBE-BD35-9A6ED91826F5}"/>
                </a:ext>
              </a:extLst>
            </p:cNvPr>
            <p:cNvSpPr/>
            <p:nvPr/>
          </p:nvSpPr>
          <p:spPr>
            <a:xfrm>
              <a:off x="8621463"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0" name="Рисунок 136">
              <a:extLst>
                <a:ext uri="{FF2B5EF4-FFF2-40B4-BE49-F238E27FC236}">
                  <a16:creationId xmlns:a16="http://schemas.microsoft.com/office/drawing/2014/main" id="{AD911A4B-99BE-4671-87B5-15617B7E5B20}"/>
                </a:ext>
              </a:extLst>
            </p:cNvPr>
            <p:cNvSpPr/>
            <p:nvPr/>
          </p:nvSpPr>
          <p:spPr>
            <a:xfrm>
              <a:off x="8621463"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1" name="Рисунок 136">
              <a:extLst>
                <a:ext uri="{FF2B5EF4-FFF2-40B4-BE49-F238E27FC236}">
                  <a16:creationId xmlns:a16="http://schemas.microsoft.com/office/drawing/2014/main" id="{E068604F-E432-484B-8E5C-ACCDCD562CEF}"/>
                </a:ext>
              </a:extLst>
            </p:cNvPr>
            <p:cNvSpPr/>
            <p:nvPr/>
          </p:nvSpPr>
          <p:spPr>
            <a:xfrm>
              <a:off x="8621463"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2" name="Рисунок 136">
              <a:extLst>
                <a:ext uri="{FF2B5EF4-FFF2-40B4-BE49-F238E27FC236}">
                  <a16:creationId xmlns:a16="http://schemas.microsoft.com/office/drawing/2014/main" id="{58E8B402-A12A-49FC-8BE2-9CFB29674E7E}"/>
                </a:ext>
              </a:extLst>
            </p:cNvPr>
            <p:cNvSpPr/>
            <p:nvPr/>
          </p:nvSpPr>
          <p:spPr>
            <a:xfrm>
              <a:off x="864793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3" name="Рисунок 136">
              <a:extLst>
                <a:ext uri="{FF2B5EF4-FFF2-40B4-BE49-F238E27FC236}">
                  <a16:creationId xmlns:a16="http://schemas.microsoft.com/office/drawing/2014/main" id="{FB8535FE-DF19-4E3F-A974-366EBF4864E5}"/>
                </a:ext>
              </a:extLst>
            </p:cNvPr>
            <p:cNvSpPr/>
            <p:nvPr/>
          </p:nvSpPr>
          <p:spPr>
            <a:xfrm>
              <a:off x="864793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4" name="Рисунок 136">
              <a:extLst>
                <a:ext uri="{FF2B5EF4-FFF2-40B4-BE49-F238E27FC236}">
                  <a16:creationId xmlns:a16="http://schemas.microsoft.com/office/drawing/2014/main" id="{8F2E7F81-F526-408C-84E4-BCAF137AD38A}"/>
                </a:ext>
              </a:extLst>
            </p:cNvPr>
            <p:cNvSpPr/>
            <p:nvPr/>
          </p:nvSpPr>
          <p:spPr>
            <a:xfrm>
              <a:off x="864793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5" name="Рисунок 136">
              <a:extLst>
                <a:ext uri="{FF2B5EF4-FFF2-40B4-BE49-F238E27FC236}">
                  <a16:creationId xmlns:a16="http://schemas.microsoft.com/office/drawing/2014/main" id="{0DC0FC3C-749B-4482-92D3-5E265E925317}"/>
                </a:ext>
              </a:extLst>
            </p:cNvPr>
            <p:cNvSpPr/>
            <p:nvPr/>
          </p:nvSpPr>
          <p:spPr>
            <a:xfrm>
              <a:off x="864793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6" name="Рисунок 136">
              <a:extLst>
                <a:ext uri="{FF2B5EF4-FFF2-40B4-BE49-F238E27FC236}">
                  <a16:creationId xmlns:a16="http://schemas.microsoft.com/office/drawing/2014/main" id="{3FC57611-0B08-4D82-8C64-EBC09980971C}"/>
                </a:ext>
              </a:extLst>
            </p:cNvPr>
            <p:cNvSpPr/>
            <p:nvPr/>
          </p:nvSpPr>
          <p:spPr>
            <a:xfrm>
              <a:off x="864793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7" name="Рисунок 136">
              <a:extLst>
                <a:ext uri="{FF2B5EF4-FFF2-40B4-BE49-F238E27FC236}">
                  <a16:creationId xmlns:a16="http://schemas.microsoft.com/office/drawing/2014/main" id="{A4940DFE-2C6E-40D3-B1C8-0A0BA9CF5AB1}"/>
                </a:ext>
              </a:extLst>
            </p:cNvPr>
            <p:cNvSpPr/>
            <p:nvPr/>
          </p:nvSpPr>
          <p:spPr>
            <a:xfrm>
              <a:off x="8621463"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8" name="Рисунок 136">
              <a:extLst>
                <a:ext uri="{FF2B5EF4-FFF2-40B4-BE49-F238E27FC236}">
                  <a16:creationId xmlns:a16="http://schemas.microsoft.com/office/drawing/2014/main" id="{E9825263-56F8-4FDD-ACCE-23B38B69B2ED}"/>
                </a:ext>
              </a:extLst>
            </p:cNvPr>
            <p:cNvSpPr/>
            <p:nvPr/>
          </p:nvSpPr>
          <p:spPr>
            <a:xfrm>
              <a:off x="8647937" y="454321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9" name="Рисунок 136">
              <a:extLst>
                <a:ext uri="{FF2B5EF4-FFF2-40B4-BE49-F238E27FC236}">
                  <a16:creationId xmlns:a16="http://schemas.microsoft.com/office/drawing/2014/main" id="{426FB593-F593-44A2-8A9D-936FD6D5AFD4}"/>
                </a:ext>
              </a:extLst>
            </p:cNvPr>
            <p:cNvSpPr/>
            <p:nvPr/>
          </p:nvSpPr>
          <p:spPr>
            <a:xfrm>
              <a:off x="8647937" y="449026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60" name="Рисунок 136">
              <a:extLst>
                <a:ext uri="{FF2B5EF4-FFF2-40B4-BE49-F238E27FC236}">
                  <a16:creationId xmlns:a16="http://schemas.microsoft.com/office/drawing/2014/main" id="{3E7A174F-F000-4BE0-8585-AFBFF813E6BB}"/>
                </a:ext>
              </a:extLst>
            </p:cNvPr>
            <p:cNvSpPr/>
            <p:nvPr/>
          </p:nvSpPr>
          <p:spPr>
            <a:xfrm>
              <a:off x="8674411"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grpSp>
      <p:sp>
        <p:nvSpPr>
          <p:cNvPr id="164" name="Текст 162">
            <a:extLst>
              <a:ext uri="{FF2B5EF4-FFF2-40B4-BE49-F238E27FC236}">
                <a16:creationId xmlns:a16="http://schemas.microsoft.com/office/drawing/2014/main" id="{B1645954-7766-41CD-AFB4-DAE9CE951A85}"/>
              </a:ext>
            </a:extLst>
          </p:cNvPr>
          <p:cNvSpPr>
            <a:spLocks noGrp="1"/>
          </p:cNvSpPr>
          <p:nvPr>
            <p:ph type="body" sz="quarter" idx="11" hasCustomPrompt="1"/>
          </p:nvPr>
        </p:nvSpPr>
        <p:spPr>
          <a:xfrm>
            <a:off x="408983" y="921435"/>
            <a:ext cx="8215218" cy="2133322"/>
          </a:xfrm>
          <a:prstGeom prst="rect">
            <a:avLst/>
          </a:prstGeom>
        </p:spPr>
        <p:txBody>
          <a:bodyPr/>
          <a:lstStyle>
            <a:lvl1pPr marL="171450" indent="-171450">
              <a:lnSpc>
                <a:spcPct val="100000"/>
              </a:lnSpc>
              <a:spcAft>
                <a:spcPts val="0"/>
              </a:spcAft>
              <a:buClr>
                <a:schemeClr val="tx1"/>
              </a:buClr>
              <a:buSzPct val="70000"/>
              <a:buFont typeface="Wingdings" panose="05000000000000000000" pitchFamily="2" charset="2"/>
              <a:buChar char="§"/>
              <a:defRPr sz="1200">
                <a:solidFill>
                  <a:schemeClr val="bg2"/>
                </a:solidFill>
                <a:latin typeface="+mn-lt"/>
                <a:cs typeface="Arial" panose="020B0604020202020204" pitchFamily="34" charset="0"/>
              </a:defRPr>
            </a:lvl1pPr>
            <a:lvl2pPr marL="457200" indent="0">
              <a:lnSpc>
                <a:spcPct val="100000"/>
              </a:lnSpc>
              <a:spcAft>
                <a:spcPts val="0"/>
              </a:spcAft>
              <a:buClr>
                <a:schemeClr val="tx1"/>
              </a:buClr>
              <a:buFont typeface="Wingdings" panose="05000000000000000000" pitchFamily="2" charset="2"/>
              <a:buNone/>
              <a:defRPr sz="1200">
                <a:solidFill>
                  <a:schemeClr val="accent5"/>
                </a:solidFill>
              </a:defRPr>
            </a:lvl2pPr>
            <a:lvl3pPr marL="685800" indent="0">
              <a:lnSpc>
                <a:spcPct val="100000"/>
              </a:lnSpc>
              <a:spcAft>
                <a:spcPts val="0"/>
              </a:spcAft>
              <a:buNone/>
              <a:defRPr sz="1200">
                <a:solidFill>
                  <a:schemeClr val="accent5"/>
                </a:solidFill>
              </a:defRPr>
            </a:lvl3pPr>
            <a:lvl4pPr>
              <a:defRPr sz="1200">
                <a:solidFill>
                  <a:schemeClr val="accent5"/>
                </a:solidFill>
              </a:defRPr>
            </a:lvl4pPr>
            <a:lvl5pPr>
              <a:defRPr sz="1200">
                <a:solidFill>
                  <a:schemeClr val="accent5"/>
                </a:solidFill>
              </a:defRPr>
            </a:lvl5pPr>
          </a:lstStyle>
          <a:p>
            <a:r>
              <a:rPr lang="ru-RU" dirty="0"/>
              <a:t>Реализация механизмов репликации и самовосстановления;</a:t>
            </a:r>
          </a:p>
          <a:p>
            <a:r>
              <a:rPr lang="ru-RU" dirty="0"/>
              <a:t>Использование протоколов консенсуса для критических операций;</a:t>
            </a:r>
          </a:p>
          <a:p>
            <a:r>
              <a:rPr lang="ru-RU" dirty="0"/>
              <a:t>Поддержка контейнеризации и </a:t>
            </a:r>
            <a:r>
              <a:rPr lang="ru-RU" dirty="0" err="1"/>
              <a:t>оркестрации</a:t>
            </a:r>
            <a:r>
              <a:rPr lang="ru-RU" dirty="0"/>
              <a:t>;</a:t>
            </a:r>
          </a:p>
          <a:p>
            <a:r>
              <a:rPr lang="ru-RU" dirty="0"/>
              <a:t>Динамическое распределение ресурсов на основе метрик нагрузки.</a:t>
            </a:r>
          </a:p>
        </p:txBody>
      </p:sp>
      <p:sp>
        <p:nvSpPr>
          <p:cNvPr id="163" name="Заголовок 164">
            <a:extLst>
              <a:ext uri="{FF2B5EF4-FFF2-40B4-BE49-F238E27FC236}">
                <a16:creationId xmlns:a16="http://schemas.microsoft.com/office/drawing/2014/main" id="{7EBB2D59-1FDF-42A9-843C-46F4B2F4853D}"/>
              </a:ext>
            </a:extLst>
          </p:cNvPr>
          <p:cNvSpPr>
            <a:spLocks noGrp="1"/>
          </p:cNvSpPr>
          <p:nvPr>
            <p:ph type="title" hasCustomPrompt="1"/>
          </p:nvPr>
        </p:nvSpPr>
        <p:spPr>
          <a:xfrm>
            <a:off x="408982" y="167079"/>
            <a:ext cx="8215219" cy="749542"/>
          </a:xfrm>
          <a:prstGeom prst="rect">
            <a:avLst/>
          </a:prstGeom>
        </p:spPr>
        <p:txBody>
          <a:bodyPr/>
          <a:lstStyle>
            <a:lvl1pPr>
              <a:defRPr sz="1800" b="1"/>
            </a:lvl1pPr>
          </a:lstStyle>
          <a:p>
            <a:r>
              <a:rPr lang="ru-RU" dirty="0"/>
              <a:t>Коммутаторы и коммутационное</a:t>
            </a:r>
            <a:br>
              <a:rPr lang="ru-RU" dirty="0"/>
            </a:br>
            <a:r>
              <a:rPr lang="ru-RU" dirty="0"/>
              <a:t>оборудование</a:t>
            </a:r>
          </a:p>
        </p:txBody>
      </p:sp>
    </p:spTree>
    <p:extLst>
      <p:ext uri="{BB962C8B-B14F-4D97-AF65-F5344CB8AC3E}">
        <p14:creationId xmlns:p14="http://schemas.microsoft.com/office/powerpoint/2010/main" val="79389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Картинки+Текст_белый">
    <p:bg>
      <p:bgPr>
        <a:solidFill>
          <a:schemeClr val="accent5"/>
        </a:solidFill>
        <a:effectLst/>
      </p:bgPr>
    </p:bg>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D53A96FF-56DA-479A-9C02-40ED00303D5E}"/>
              </a:ext>
            </a:extLst>
          </p:cNvPr>
          <p:cNvGrpSpPr/>
          <p:nvPr userDrawn="1"/>
        </p:nvGrpSpPr>
        <p:grpSpPr>
          <a:xfrm>
            <a:off x="-8896" y="4337756"/>
            <a:ext cx="9159246" cy="823531"/>
            <a:chOff x="-8896" y="4337756"/>
            <a:chExt cx="9159246" cy="823531"/>
          </a:xfrm>
        </p:grpSpPr>
        <p:grpSp>
          <p:nvGrpSpPr>
            <p:cNvPr id="4" name="Рисунок 25">
              <a:extLst>
                <a:ext uri="{FF2B5EF4-FFF2-40B4-BE49-F238E27FC236}">
                  <a16:creationId xmlns:a16="http://schemas.microsoft.com/office/drawing/2014/main" id="{D2DB0053-E4CF-4656-91B0-02CF756691A4}"/>
                </a:ext>
              </a:extLst>
            </p:cNvPr>
            <p:cNvGrpSpPr/>
            <p:nvPr/>
          </p:nvGrpSpPr>
          <p:grpSpPr>
            <a:xfrm>
              <a:off x="2834066" y="4866242"/>
              <a:ext cx="196986" cy="209410"/>
              <a:chOff x="2834066" y="4866242"/>
              <a:chExt cx="196986" cy="209410"/>
            </a:xfrm>
            <a:solidFill>
              <a:srgbClr val="4CAE50"/>
            </a:solidFill>
          </p:grpSpPr>
          <p:sp>
            <p:nvSpPr>
              <p:cNvPr id="28" name="Полилиния: фигура 27">
                <a:extLst>
                  <a:ext uri="{FF2B5EF4-FFF2-40B4-BE49-F238E27FC236}">
                    <a16:creationId xmlns:a16="http://schemas.microsoft.com/office/drawing/2014/main" id="{4D195D9F-8929-4F99-A8B9-E09585830ACE}"/>
                  </a:ext>
                </a:extLst>
              </p:cNvPr>
              <p:cNvSpPr/>
              <p:nvPr/>
            </p:nvSpPr>
            <p:spPr>
              <a:xfrm>
                <a:off x="2834066" y="4923431"/>
                <a:ext cx="81018" cy="92488"/>
              </a:xfrm>
              <a:custGeom>
                <a:avLst/>
                <a:gdLst>
                  <a:gd name="connsiteX0" fmla="*/ 13980 w 81018"/>
                  <a:gd name="connsiteY0" fmla="*/ 89163 h 92488"/>
                  <a:gd name="connsiteX1" fmla="*/ 76253 w 81018"/>
                  <a:gd name="connsiteY1" fmla="*/ 53578 h 92488"/>
                  <a:gd name="connsiteX2" fmla="*/ 76253 w 81018"/>
                  <a:gd name="connsiteY2" fmla="*/ 37057 h 92488"/>
                  <a:gd name="connsiteX3" fmla="*/ 13980 w 81018"/>
                  <a:gd name="connsiteY3" fmla="*/ 1472 h 92488"/>
                  <a:gd name="connsiteX4" fmla="*/ 0 w 81018"/>
                  <a:gd name="connsiteY4" fmla="*/ 10368 h 92488"/>
                  <a:gd name="connsiteX5" fmla="*/ 0 w 81018"/>
                  <a:gd name="connsiteY5" fmla="*/ 82809 h 92488"/>
                  <a:gd name="connsiteX6" fmla="*/ 13980 w 81018"/>
                  <a:gd name="connsiteY6" fmla="*/ 91705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13980" y="89163"/>
                    </a:moveTo>
                    <a:lnTo>
                      <a:pt x="76253" y="53578"/>
                    </a:lnTo>
                    <a:cubicBezTo>
                      <a:pt x="82607" y="49766"/>
                      <a:pt x="82607" y="40870"/>
                      <a:pt x="76253" y="37057"/>
                    </a:cubicBezTo>
                    <a:lnTo>
                      <a:pt x="13980" y="1472"/>
                    </a:lnTo>
                    <a:cubicBezTo>
                      <a:pt x="7625" y="-2340"/>
                      <a:pt x="0" y="1472"/>
                      <a:pt x="0" y="10368"/>
                    </a:cubicBezTo>
                    <a:lnTo>
                      <a:pt x="0" y="82809"/>
                    </a:lnTo>
                    <a:cubicBezTo>
                      <a:pt x="0" y="90434"/>
                      <a:pt x="7625" y="94247"/>
                      <a:pt x="13980" y="91705"/>
                    </a:cubicBezTo>
                    <a:close/>
                  </a:path>
                </a:pathLst>
              </a:custGeom>
              <a:solidFill>
                <a:srgbClr val="4CAE50"/>
              </a:solidFill>
              <a:ln w="12700"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38960B88-30C3-4D4E-92BA-59C3F7D503C9}"/>
                  </a:ext>
                </a:extLst>
              </p:cNvPr>
              <p:cNvSpPr/>
              <p:nvPr/>
            </p:nvSpPr>
            <p:spPr>
              <a:xfrm>
                <a:off x="2847093" y="4981309"/>
                <a:ext cx="81018" cy="89947"/>
              </a:xfrm>
              <a:custGeom>
                <a:avLst/>
                <a:gdLst>
                  <a:gd name="connsiteX0" fmla="*/ 81019 w 81018"/>
                  <a:gd name="connsiteY0" fmla="*/ 82121 h 89947"/>
                  <a:gd name="connsiteX1" fmla="*/ 81019 w 81018"/>
                  <a:gd name="connsiteY1" fmla="*/ 9680 h 89947"/>
                  <a:gd name="connsiteX2" fmla="*/ 67039 w 81018"/>
                  <a:gd name="connsiteY2" fmla="*/ 784 h 89947"/>
                  <a:gd name="connsiteX3" fmla="*/ 4766 w 81018"/>
                  <a:gd name="connsiteY3" fmla="*/ 36369 h 89947"/>
                  <a:gd name="connsiteX4" fmla="*/ 4766 w 81018"/>
                  <a:gd name="connsiteY4" fmla="*/ 52890 h 89947"/>
                  <a:gd name="connsiteX5" fmla="*/ 67039 w 81018"/>
                  <a:gd name="connsiteY5" fmla="*/ 88475 h 89947"/>
                  <a:gd name="connsiteX6" fmla="*/ 81019 w 81018"/>
                  <a:gd name="connsiteY6" fmla="*/ 79579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81019" y="82121"/>
                    </a:moveTo>
                    <a:lnTo>
                      <a:pt x="81019" y="9680"/>
                    </a:lnTo>
                    <a:cubicBezTo>
                      <a:pt x="81019" y="2055"/>
                      <a:pt x="73394" y="-1758"/>
                      <a:pt x="67039" y="784"/>
                    </a:cubicBezTo>
                    <a:lnTo>
                      <a:pt x="4766" y="36369"/>
                    </a:lnTo>
                    <a:cubicBezTo>
                      <a:pt x="-1589" y="40182"/>
                      <a:pt x="-1589" y="49078"/>
                      <a:pt x="4766" y="52890"/>
                    </a:cubicBezTo>
                    <a:lnTo>
                      <a:pt x="67039" y="88475"/>
                    </a:lnTo>
                    <a:cubicBezTo>
                      <a:pt x="73394" y="92288"/>
                      <a:pt x="81019" y="88475"/>
                      <a:pt x="81019" y="79579"/>
                    </a:cubicBezTo>
                    <a:close/>
                  </a:path>
                </a:pathLst>
              </a:custGeom>
              <a:solidFill>
                <a:srgbClr val="4CAE50">
                  <a:alpha val="80000"/>
                </a:srgbClr>
              </a:solidFill>
              <a:ln w="12700"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F9513F6B-8C7A-483F-A843-E5A08A0A4A25}"/>
                  </a:ext>
                </a:extLst>
              </p:cNvPr>
              <p:cNvSpPr/>
              <p:nvPr/>
            </p:nvSpPr>
            <p:spPr>
              <a:xfrm>
                <a:off x="2937008" y="4983163"/>
                <a:ext cx="81018" cy="92488"/>
              </a:xfrm>
              <a:custGeom>
                <a:avLst/>
                <a:gdLst>
                  <a:gd name="connsiteX0" fmla="*/ 76253 w 81018"/>
                  <a:gd name="connsiteY0" fmla="*/ 37057 h 92488"/>
                  <a:gd name="connsiteX1" fmla="*/ 13980 w 81018"/>
                  <a:gd name="connsiteY1" fmla="*/ 1472 h 92488"/>
                  <a:gd name="connsiteX2" fmla="*/ 0 w 81018"/>
                  <a:gd name="connsiteY2" fmla="*/ 10368 h 92488"/>
                  <a:gd name="connsiteX3" fmla="*/ 0 w 81018"/>
                  <a:gd name="connsiteY3" fmla="*/ 82809 h 92488"/>
                  <a:gd name="connsiteX4" fmla="*/ 13980 w 81018"/>
                  <a:gd name="connsiteY4" fmla="*/ 91705 h 92488"/>
                  <a:gd name="connsiteX5" fmla="*/ 76253 w 81018"/>
                  <a:gd name="connsiteY5" fmla="*/ 56120 h 92488"/>
                  <a:gd name="connsiteX6" fmla="*/ 76253 w 81018"/>
                  <a:gd name="connsiteY6" fmla="*/ 39599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76253" y="37057"/>
                    </a:moveTo>
                    <a:lnTo>
                      <a:pt x="13980" y="1472"/>
                    </a:lnTo>
                    <a:cubicBezTo>
                      <a:pt x="7625" y="-2340"/>
                      <a:pt x="0" y="1472"/>
                      <a:pt x="0" y="10368"/>
                    </a:cubicBezTo>
                    <a:lnTo>
                      <a:pt x="0" y="82809"/>
                    </a:lnTo>
                    <a:cubicBezTo>
                      <a:pt x="0" y="90434"/>
                      <a:pt x="7625" y="94247"/>
                      <a:pt x="13980" y="91705"/>
                    </a:cubicBezTo>
                    <a:lnTo>
                      <a:pt x="76253" y="56120"/>
                    </a:lnTo>
                    <a:cubicBezTo>
                      <a:pt x="82607" y="52307"/>
                      <a:pt x="82607" y="43411"/>
                      <a:pt x="76253" y="39599"/>
                    </a:cubicBezTo>
                    <a:close/>
                  </a:path>
                </a:pathLst>
              </a:custGeom>
              <a:solidFill>
                <a:srgbClr val="4CAE50">
                  <a:alpha val="60000"/>
                </a:srgbClr>
              </a:solidFill>
              <a:ln w="12700"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4A81DC81-9FCD-4542-8BF6-F0591518003E}"/>
                  </a:ext>
                </a:extLst>
              </p:cNvPr>
              <p:cNvSpPr/>
              <p:nvPr/>
            </p:nvSpPr>
            <p:spPr>
              <a:xfrm>
                <a:off x="2950034" y="4921577"/>
                <a:ext cx="81018" cy="92488"/>
              </a:xfrm>
              <a:custGeom>
                <a:avLst/>
                <a:gdLst>
                  <a:gd name="connsiteX0" fmla="*/ 67039 w 81018"/>
                  <a:gd name="connsiteY0" fmla="*/ 3326 h 92488"/>
                  <a:gd name="connsiteX1" fmla="*/ 4766 w 81018"/>
                  <a:gd name="connsiteY1" fmla="*/ 38911 h 92488"/>
                  <a:gd name="connsiteX2" fmla="*/ 4766 w 81018"/>
                  <a:gd name="connsiteY2" fmla="*/ 55432 h 92488"/>
                  <a:gd name="connsiteX3" fmla="*/ 67039 w 81018"/>
                  <a:gd name="connsiteY3" fmla="*/ 91017 h 92488"/>
                  <a:gd name="connsiteX4" fmla="*/ 81019 w 81018"/>
                  <a:gd name="connsiteY4" fmla="*/ 82121 h 92488"/>
                  <a:gd name="connsiteX5" fmla="*/ 81019 w 81018"/>
                  <a:gd name="connsiteY5" fmla="*/ 9680 h 92488"/>
                  <a:gd name="connsiteX6" fmla="*/ 67039 w 81018"/>
                  <a:gd name="connsiteY6" fmla="*/ 784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67039" y="3326"/>
                    </a:moveTo>
                    <a:lnTo>
                      <a:pt x="4766" y="38911"/>
                    </a:lnTo>
                    <a:cubicBezTo>
                      <a:pt x="-1589" y="42723"/>
                      <a:pt x="-1589" y="51619"/>
                      <a:pt x="4766" y="55432"/>
                    </a:cubicBezTo>
                    <a:lnTo>
                      <a:pt x="67039" y="91017"/>
                    </a:lnTo>
                    <a:cubicBezTo>
                      <a:pt x="73393" y="94829"/>
                      <a:pt x="81019" y="91017"/>
                      <a:pt x="81019" y="82121"/>
                    </a:cubicBezTo>
                    <a:lnTo>
                      <a:pt x="81019" y="9680"/>
                    </a:lnTo>
                    <a:cubicBezTo>
                      <a:pt x="81019" y="2055"/>
                      <a:pt x="73393" y="-1758"/>
                      <a:pt x="67039" y="784"/>
                    </a:cubicBezTo>
                    <a:close/>
                  </a:path>
                </a:pathLst>
              </a:custGeom>
              <a:solidFill>
                <a:srgbClr val="4CAE50">
                  <a:alpha val="40000"/>
                </a:srgbClr>
              </a:solidFill>
              <a:ln w="12700"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ADA92D39-A3CC-4940-AE74-07123A6E9F98}"/>
                  </a:ext>
                </a:extLst>
              </p:cNvPr>
              <p:cNvSpPr/>
              <p:nvPr/>
            </p:nvSpPr>
            <p:spPr>
              <a:xfrm>
                <a:off x="2937008" y="4866242"/>
                <a:ext cx="81018" cy="89947"/>
              </a:xfrm>
              <a:custGeom>
                <a:avLst/>
                <a:gdLst>
                  <a:gd name="connsiteX0" fmla="*/ 0 w 81018"/>
                  <a:gd name="connsiteY0" fmla="*/ 7827 h 89947"/>
                  <a:gd name="connsiteX1" fmla="*/ 0 w 81018"/>
                  <a:gd name="connsiteY1" fmla="*/ 80267 h 89947"/>
                  <a:gd name="connsiteX2" fmla="*/ 13980 w 81018"/>
                  <a:gd name="connsiteY2" fmla="*/ 89163 h 89947"/>
                  <a:gd name="connsiteX3" fmla="*/ 76253 w 81018"/>
                  <a:gd name="connsiteY3" fmla="*/ 53578 h 89947"/>
                  <a:gd name="connsiteX4" fmla="*/ 76253 w 81018"/>
                  <a:gd name="connsiteY4" fmla="*/ 37057 h 89947"/>
                  <a:gd name="connsiteX5" fmla="*/ 13980 w 81018"/>
                  <a:gd name="connsiteY5" fmla="*/ 1472 h 89947"/>
                  <a:gd name="connsiteX6" fmla="*/ 0 w 81018"/>
                  <a:gd name="connsiteY6" fmla="*/ 10368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0" y="7827"/>
                    </a:moveTo>
                    <a:lnTo>
                      <a:pt x="0" y="80267"/>
                    </a:lnTo>
                    <a:cubicBezTo>
                      <a:pt x="0" y="87892"/>
                      <a:pt x="7625" y="91705"/>
                      <a:pt x="13980" y="89163"/>
                    </a:cubicBezTo>
                    <a:lnTo>
                      <a:pt x="76253" y="53578"/>
                    </a:lnTo>
                    <a:cubicBezTo>
                      <a:pt x="82607" y="49766"/>
                      <a:pt x="82607" y="40870"/>
                      <a:pt x="76253" y="37057"/>
                    </a:cubicBezTo>
                    <a:lnTo>
                      <a:pt x="13980" y="1472"/>
                    </a:lnTo>
                    <a:cubicBezTo>
                      <a:pt x="7625" y="-2340"/>
                      <a:pt x="0" y="1472"/>
                      <a:pt x="0" y="10368"/>
                    </a:cubicBezTo>
                    <a:close/>
                  </a:path>
                </a:pathLst>
              </a:custGeom>
              <a:solidFill>
                <a:srgbClr val="4CAE50">
                  <a:alpha val="20000"/>
                </a:srgbClr>
              </a:solidFill>
              <a:ln w="12700" cap="flat">
                <a:noFill/>
                <a:prstDash val="solid"/>
                <a:miter/>
              </a:ln>
            </p:spPr>
            <p:txBody>
              <a:bodyPr rtlCol="0" anchor="ctr"/>
              <a:lstStyle/>
              <a:p>
                <a:endParaRPr lang="ru-RU"/>
              </a:p>
            </p:txBody>
          </p:sp>
        </p:grpSp>
        <p:sp>
          <p:nvSpPr>
            <p:cNvPr id="5" name="Рисунок 25">
              <a:extLst>
                <a:ext uri="{FF2B5EF4-FFF2-40B4-BE49-F238E27FC236}">
                  <a16:creationId xmlns:a16="http://schemas.microsoft.com/office/drawing/2014/main" id="{F3ACDE59-BB28-49DC-BC9A-208BA6B4FB69}"/>
                </a:ext>
              </a:extLst>
            </p:cNvPr>
            <p:cNvSpPr/>
            <p:nvPr/>
          </p:nvSpPr>
          <p:spPr>
            <a:xfrm>
              <a:off x="-8896" y="4337756"/>
              <a:ext cx="9159246" cy="695172"/>
            </a:xfrm>
            <a:custGeom>
              <a:avLst/>
              <a:gdLst>
                <a:gd name="connsiteX0" fmla="*/ 9159246 w 9159246"/>
                <a:gd name="connsiteY0" fmla="*/ 0 h 695172"/>
                <a:gd name="connsiteX1" fmla="*/ 7927762 w 9159246"/>
                <a:gd name="connsiteY1" fmla="*/ 0 h 695172"/>
                <a:gd name="connsiteX2" fmla="*/ 7416868 w 9159246"/>
                <a:gd name="connsiteY2" fmla="*/ 510895 h 695172"/>
                <a:gd name="connsiteX3" fmla="*/ 5485127 w 9159246"/>
                <a:gd name="connsiteY3" fmla="*/ 510895 h 695172"/>
                <a:gd name="connsiteX4" fmla="*/ 5364393 w 9159246"/>
                <a:gd name="connsiteY4" fmla="*/ 632899 h 695172"/>
                <a:gd name="connsiteX5" fmla="*/ 3914316 w 9159246"/>
                <a:gd name="connsiteY5" fmla="*/ 632899 h 695172"/>
                <a:gd name="connsiteX6" fmla="*/ 3581346 w 9159246"/>
                <a:gd name="connsiteY6" fmla="*/ 298657 h 695172"/>
                <a:gd name="connsiteX7" fmla="*/ 2405780 w 9159246"/>
                <a:gd name="connsiteY7" fmla="*/ 298657 h 695172"/>
                <a:gd name="connsiteX8" fmla="*/ 2010535 w 9159246"/>
                <a:gd name="connsiteY8" fmla="*/ 695173 h 695172"/>
                <a:gd name="connsiteX9" fmla="*/ 184278 w 9159246"/>
                <a:gd name="connsiteY9" fmla="*/ 695173 h 695172"/>
                <a:gd name="connsiteX10" fmla="*/ 0 w 9159246"/>
                <a:gd name="connsiteY10" fmla="*/ 510895 h 6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59246" h="695172">
                  <a:moveTo>
                    <a:pt x="9159246" y="0"/>
                  </a:moveTo>
                  <a:lnTo>
                    <a:pt x="7927762" y="0"/>
                  </a:lnTo>
                  <a:lnTo>
                    <a:pt x="7416868" y="510895"/>
                  </a:lnTo>
                  <a:lnTo>
                    <a:pt x="5485127" y="510895"/>
                  </a:lnTo>
                  <a:lnTo>
                    <a:pt x="5364393" y="632899"/>
                  </a:lnTo>
                  <a:lnTo>
                    <a:pt x="3914316" y="632899"/>
                  </a:lnTo>
                  <a:lnTo>
                    <a:pt x="3581346" y="298657"/>
                  </a:lnTo>
                  <a:lnTo>
                    <a:pt x="2405780" y="298657"/>
                  </a:lnTo>
                  <a:lnTo>
                    <a:pt x="2010535" y="695173"/>
                  </a:lnTo>
                  <a:lnTo>
                    <a:pt x="184278" y="695173"/>
                  </a:lnTo>
                  <a:lnTo>
                    <a:pt x="0" y="510895"/>
                  </a:lnTo>
                </a:path>
              </a:pathLst>
            </a:custGeom>
            <a:noFill/>
            <a:ln w="6350" cap="flat">
              <a:solidFill>
                <a:srgbClr val="4BAF50"/>
              </a:solidFill>
              <a:prstDash val="solid"/>
              <a:miter/>
            </a:ln>
          </p:spPr>
          <p:txBody>
            <a:bodyPr rtlCol="0" anchor="ctr"/>
            <a:lstStyle/>
            <a:p>
              <a:endParaRPr lang="ru-RU" dirty="0"/>
            </a:p>
          </p:txBody>
        </p:sp>
        <p:sp>
          <p:nvSpPr>
            <p:cNvPr id="6" name="Рисунок 25">
              <a:extLst>
                <a:ext uri="{FF2B5EF4-FFF2-40B4-BE49-F238E27FC236}">
                  <a16:creationId xmlns:a16="http://schemas.microsoft.com/office/drawing/2014/main" id="{3E672183-85C1-4E37-8457-DDC5D7D76B63}"/>
                </a:ext>
              </a:extLst>
            </p:cNvPr>
            <p:cNvSpPr/>
            <p:nvPr/>
          </p:nvSpPr>
          <p:spPr>
            <a:xfrm>
              <a:off x="2068995" y="4776210"/>
              <a:ext cx="6076086" cy="385077"/>
            </a:xfrm>
            <a:custGeom>
              <a:avLst/>
              <a:gdLst>
                <a:gd name="connsiteX0" fmla="*/ 6076087 w 6076086"/>
                <a:gd name="connsiteY0" fmla="*/ 373639 h 385077"/>
                <a:gd name="connsiteX1" fmla="*/ 5876558 w 6076086"/>
                <a:gd name="connsiteY1" fmla="*/ 174111 h 385077"/>
                <a:gd name="connsiteX2" fmla="*/ 4493839 w 6076086"/>
                <a:gd name="connsiteY2" fmla="*/ 174111 h 385077"/>
                <a:gd name="connsiteX3" fmla="*/ 4376918 w 6076086"/>
                <a:gd name="connsiteY3" fmla="*/ 291032 h 385077"/>
                <a:gd name="connsiteX4" fmla="*/ 1405595 w 6076086"/>
                <a:gd name="connsiteY4" fmla="*/ 291032 h 385077"/>
                <a:gd name="connsiteX5" fmla="*/ 1114563 w 6076086"/>
                <a:gd name="connsiteY5" fmla="*/ 0 h 385077"/>
                <a:gd name="connsiteX6" fmla="*/ 636712 w 6076086"/>
                <a:gd name="connsiteY6" fmla="*/ 0 h 385077"/>
                <a:gd name="connsiteX7" fmla="*/ 420662 w 6076086"/>
                <a:gd name="connsiteY7" fmla="*/ 216050 h 385077"/>
                <a:gd name="connsiteX8" fmla="*/ 170298 w 6076086"/>
                <a:gd name="connsiteY8" fmla="*/ 216050 h 385077"/>
                <a:gd name="connsiteX9" fmla="*/ 0 w 6076086"/>
                <a:gd name="connsiteY9" fmla="*/ 385077 h 38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6086" h="385077">
                  <a:moveTo>
                    <a:pt x="6076087" y="373639"/>
                  </a:moveTo>
                  <a:lnTo>
                    <a:pt x="5876558" y="174111"/>
                  </a:lnTo>
                  <a:lnTo>
                    <a:pt x="4493839" y="174111"/>
                  </a:lnTo>
                  <a:lnTo>
                    <a:pt x="4376918" y="291032"/>
                  </a:lnTo>
                  <a:lnTo>
                    <a:pt x="1405595" y="291032"/>
                  </a:lnTo>
                  <a:lnTo>
                    <a:pt x="1114563" y="0"/>
                  </a:lnTo>
                  <a:lnTo>
                    <a:pt x="636712" y="0"/>
                  </a:lnTo>
                  <a:lnTo>
                    <a:pt x="420662" y="216050"/>
                  </a:lnTo>
                  <a:lnTo>
                    <a:pt x="170298" y="216050"/>
                  </a:lnTo>
                  <a:lnTo>
                    <a:pt x="0" y="385077"/>
                  </a:lnTo>
                </a:path>
              </a:pathLst>
            </a:custGeom>
            <a:noFill/>
            <a:ln w="2540" cap="flat">
              <a:solidFill>
                <a:schemeClr val="bg2"/>
              </a:solidFill>
              <a:prstDash val="solid"/>
              <a:miter/>
            </a:ln>
          </p:spPr>
          <p:txBody>
            <a:bodyPr rtlCol="0" anchor="ctr"/>
            <a:lstStyle/>
            <a:p>
              <a:endParaRPr lang="ru-RU" dirty="0"/>
            </a:p>
          </p:txBody>
        </p:sp>
        <p:sp>
          <p:nvSpPr>
            <p:cNvPr id="7" name="Рисунок 25">
              <a:extLst>
                <a:ext uri="{FF2B5EF4-FFF2-40B4-BE49-F238E27FC236}">
                  <a16:creationId xmlns:a16="http://schemas.microsoft.com/office/drawing/2014/main" id="{869DCD89-697B-4D09-A402-2AA383337F47}"/>
                </a:ext>
              </a:extLst>
            </p:cNvPr>
            <p:cNvSpPr/>
            <p:nvPr/>
          </p:nvSpPr>
          <p:spPr>
            <a:xfrm>
              <a:off x="6342971" y="4646580"/>
              <a:ext cx="1267069" cy="202070"/>
            </a:xfrm>
            <a:custGeom>
              <a:avLst/>
              <a:gdLst>
                <a:gd name="connsiteX0" fmla="*/ 1267069 w 1267069"/>
                <a:gd name="connsiteY0" fmla="*/ 0 h 202070"/>
                <a:gd name="connsiteX1" fmla="*/ 1199713 w 1267069"/>
                <a:gd name="connsiteY1" fmla="*/ 0 h 202070"/>
                <a:gd name="connsiteX2" fmla="*/ 1095500 w 1267069"/>
                <a:gd name="connsiteY2" fmla="*/ 105483 h 202070"/>
                <a:gd name="connsiteX3" fmla="*/ 864199 w 1267069"/>
                <a:gd name="connsiteY3" fmla="*/ 105483 h 202070"/>
                <a:gd name="connsiteX4" fmla="*/ 804469 w 1267069"/>
                <a:gd name="connsiteY4" fmla="*/ 163944 h 202070"/>
                <a:gd name="connsiteX5" fmla="*/ 38126 w 1267069"/>
                <a:gd name="connsiteY5" fmla="*/ 163944 h 202070"/>
                <a:gd name="connsiteX6" fmla="*/ 0 w 1267069"/>
                <a:gd name="connsiteY6" fmla="*/ 202070 h 202070"/>
                <a:gd name="connsiteX7" fmla="*/ 1064999 w 1267069"/>
                <a:gd name="connsiteY7" fmla="*/ 202070 h 202070"/>
                <a:gd name="connsiteX8" fmla="*/ 1267069 w 1267069"/>
                <a:gd name="connsiteY8" fmla="*/ 0 h 20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7069" h="202070">
                  <a:moveTo>
                    <a:pt x="1267069" y="0"/>
                  </a:moveTo>
                  <a:lnTo>
                    <a:pt x="1199713" y="0"/>
                  </a:lnTo>
                  <a:lnTo>
                    <a:pt x="1095500" y="105483"/>
                  </a:lnTo>
                  <a:lnTo>
                    <a:pt x="864199" y="105483"/>
                  </a:lnTo>
                  <a:lnTo>
                    <a:pt x="804469" y="163944"/>
                  </a:lnTo>
                  <a:lnTo>
                    <a:pt x="38126" y="163944"/>
                  </a:lnTo>
                  <a:lnTo>
                    <a:pt x="0" y="202070"/>
                  </a:lnTo>
                  <a:lnTo>
                    <a:pt x="1064999" y="202070"/>
                  </a:lnTo>
                  <a:lnTo>
                    <a:pt x="1267069" y="0"/>
                  </a:lnTo>
                  <a:close/>
                </a:path>
              </a:pathLst>
            </a:custGeom>
            <a:solidFill>
              <a:srgbClr val="4BAF50">
                <a:alpha val="40000"/>
              </a:srgbClr>
            </a:solidFill>
            <a:ln w="12700" cap="flat">
              <a:noFill/>
              <a:prstDash val="solid"/>
              <a:miter/>
            </a:ln>
          </p:spPr>
          <p:txBody>
            <a:bodyPr rtlCol="0" anchor="ctr"/>
            <a:lstStyle/>
            <a:p>
              <a:endParaRPr lang="ru-RU" dirty="0"/>
            </a:p>
          </p:txBody>
        </p:sp>
        <p:grpSp>
          <p:nvGrpSpPr>
            <p:cNvPr id="8" name="Рисунок 25">
              <a:extLst>
                <a:ext uri="{FF2B5EF4-FFF2-40B4-BE49-F238E27FC236}">
                  <a16:creationId xmlns:a16="http://schemas.microsoft.com/office/drawing/2014/main" id="{CD7AD052-22A0-4D6A-9349-FDB47A3BEABC}"/>
                </a:ext>
              </a:extLst>
            </p:cNvPr>
            <p:cNvGrpSpPr/>
            <p:nvPr/>
          </p:nvGrpSpPr>
          <p:grpSpPr>
            <a:xfrm>
              <a:off x="3919399" y="4875339"/>
              <a:ext cx="785405" cy="52106"/>
              <a:chOff x="3919399" y="4875339"/>
              <a:chExt cx="785405" cy="52106"/>
            </a:xfrm>
            <a:solidFill>
              <a:srgbClr val="4BAF50"/>
            </a:solidFill>
          </p:grpSpPr>
          <p:sp>
            <p:nvSpPr>
              <p:cNvPr id="19" name="Полилиния: фигура 18">
                <a:extLst>
                  <a:ext uri="{FF2B5EF4-FFF2-40B4-BE49-F238E27FC236}">
                    <a16:creationId xmlns:a16="http://schemas.microsoft.com/office/drawing/2014/main" id="{963497F7-CE18-4101-AD84-8DFB7B0D59CB}"/>
                  </a:ext>
                </a:extLst>
              </p:cNvPr>
              <p:cNvSpPr/>
              <p:nvPr/>
            </p:nvSpPr>
            <p:spPr>
              <a:xfrm>
                <a:off x="3919399"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10000"/>
                </a:srgbClr>
              </a:solidFill>
              <a:ln w="12700" cap="flat">
                <a:noFill/>
                <a:prstDash val="solid"/>
                <a:miter/>
              </a:ln>
            </p:spPr>
            <p:txBody>
              <a:bodyPr rtlCol="0" anchor="ctr"/>
              <a:lstStyle/>
              <a:p>
                <a:endParaRPr lang="ru-RU" dirty="0"/>
              </a:p>
            </p:txBody>
          </p:sp>
          <p:sp>
            <p:nvSpPr>
              <p:cNvPr id="20" name="Полилиния: фигура 19">
                <a:extLst>
                  <a:ext uri="{FF2B5EF4-FFF2-40B4-BE49-F238E27FC236}">
                    <a16:creationId xmlns:a16="http://schemas.microsoft.com/office/drawing/2014/main" id="{CD486056-C6FA-40D6-9C2C-21C84878FA92}"/>
                  </a:ext>
                </a:extLst>
              </p:cNvPr>
              <p:cNvSpPr/>
              <p:nvPr/>
            </p:nvSpPr>
            <p:spPr>
              <a:xfrm>
                <a:off x="4007090" y="4875339"/>
                <a:ext cx="87691" cy="52106"/>
              </a:xfrm>
              <a:custGeom>
                <a:avLst/>
                <a:gdLst>
                  <a:gd name="connsiteX0" fmla="*/ 0 w 87691"/>
                  <a:gd name="connsiteY0" fmla="*/ 0 h 52106"/>
                  <a:gd name="connsiteX1" fmla="*/ 53377 w 87691"/>
                  <a:gd name="connsiteY1" fmla="*/ 52106 h 52106"/>
                  <a:gd name="connsiteX2" fmla="*/ 87691 w 87691"/>
                  <a:gd name="connsiteY2" fmla="*/ 52106 h 52106"/>
                  <a:gd name="connsiteX3" fmla="*/ 34314 w 87691"/>
                  <a:gd name="connsiteY3" fmla="*/ 0 h 52106"/>
                  <a:gd name="connsiteX4" fmla="*/ 0 w 87691"/>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1" h="52106">
                    <a:moveTo>
                      <a:pt x="0" y="0"/>
                    </a:moveTo>
                    <a:lnTo>
                      <a:pt x="53377" y="52106"/>
                    </a:lnTo>
                    <a:lnTo>
                      <a:pt x="87691" y="52106"/>
                    </a:lnTo>
                    <a:lnTo>
                      <a:pt x="34314" y="0"/>
                    </a:lnTo>
                    <a:lnTo>
                      <a:pt x="0" y="0"/>
                    </a:lnTo>
                    <a:close/>
                  </a:path>
                </a:pathLst>
              </a:custGeom>
              <a:solidFill>
                <a:srgbClr val="4BAF50">
                  <a:alpha val="20000"/>
                </a:srgbClr>
              </a:solidFill>
              <a:ln w="12700"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102C216B-D773-4E04-B03D-16388F5F3E81}"/>
                  </a:ext>
                </a:extLst>
              </p:cNvPr>
              <p:cNvSpPr/>
              <p:nvPr/>
            </p:nvSpPr>
            <p:spPr>
              <a:xfrm>
                <a:off x="4094781" y="4875339"/>
                <a:ext cx="86419" cy="52106"/>
              </a:xfrm>
              <a:custGeom>
                <a:avLst/>
                <a:gdLst>
                  <a:gd name="connsiteX0" fmla="*/ 0 w 86419"/>
                  <a:gd name="connsiteY0" fmla="*/ 0 h 52106"/>
                  <a:gd name="connsiteX1" fmla="*/ 52106 w 86419"/>
                  <a:gd name="connsiteY1" fmla="*/ 52106 h 52106"/>
                  <a:gd name="connsiteX2" fmla="*/ 86420 w 86419"/>
                  <a:gd name="connsiteY2" fmla="*/ 52106 h 52106"/>
                  <a:gd name="connsiteX3" fmla="*/ 34314 w 86419"/>
                  <a:gd name="connsiteY3" fmla="*/ 0 h 52106"/>
                  <a:gd name="connsiteX4" fmla="*/ 0 w 86419"/>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19" h="52106">
                    <a:moveTo>
                      <a:pt x="0" y="0"/>
                    </a:moveTo>
                    <a:lnTo>
                      <a:pt x="52106" y="52106"/>
                    </a:lnTo>
                    <a:lnTo>
                      <a:pt x="86420" y="52106"/>
                    </a:lnTo>
                    <a:lnTo>
                      <a:pt x="34314"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2" name="Полилиния: фигура 21">
                <a:extLst>
                  <a:ext uri="{FF2B5EF4-FFF2-40B4-BE49-F238E27FC236}">
                    <a16:creationId xmlns:a16="http://schemas.microsoft.com/office/drawing/2014/main" id="{C718E622-C831-4BB2-9D29-265D343E0B4A}"/>
                  </a:ext>
                </a:extLst>
              </p:cNvPr>
              <p:cNvSpPr/>
              <p:nvPr/>
            </p:nvSpPr>
            <p:spPr>
              <a:xfrm>
                <a:off x="4181201"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30000"/>
                </a:srgbClr>
              </a:solidFill>
              <a:ln w="12700" cap="flat">
                <a:no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74D4F9B8-CFC0-4DC5-A74F-9A964EC42FC6}"/>
                  </a:ext>
                </a:extLst>
              </p:cNvPr>
              <p:cNvSpPr/>
              <p:nvPr/>
            </p:nvSpPr>
            <p:spPr>
              <a:xfrm>
                <a:off x="4268892"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40000"/>
                </a:srgbClr>
              </a:solidFill>
              <a:ln w="12700" cap="flat">
                <a:noFill/>
                <a:prstDash val="solid"/>
                <a:miter/>
              </a:ln>
            </p:spPr>
            <p:txBody>
              <a:bodyPr rtlCol="0" anchor="ctr"/>
              <a:lstStyle/>
              <a:p>
                <a:endParaRPr lang="ru-RU"/>
              </a:p>
            </p:txBody>
          </p:sp>
          <p:sp>
            <p:nvSpPr>
              <p:cNvPr id="24" name="Полилиния: фигура 23">
                <a:extLst>
                  <a:ext uri="{FF2B5EF4-FFF2-40B4-BE49-F238E27FC236}">
                    <a16:creationId xmlns:a16="http://schemas.microsoft.com/office/drawing/2014/main" id="{82EABD99-1700-49BD-BC7B-9E296D1237AD}"/>
                  </a:ext>
                </a:extLst>
              </p:cNvPr>
              <p:cNvSpPr/>
              <p:nvPr/>
            </p:nvSpPr>
            <p:spPr>
              <a:xfrm>
                <a:off x="4356583"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alpha val="50000"/>
                </a:srgbClr>
              </a:solidFill>
              <a:ln w="12700" cap="flat">
                <a:no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F771C422-8E33-451B-86EA-BA183126B4CB}"/>
                  </a:ext>
                </a:extLst>
              </p:cNvPr>
              <p:cNvSpPr/>
              <p:nvPr/>
            </p:nvSpPr>
            <p:spPr>
              <a:xfrm>
                <a:off x="4443003"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5585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5585" y="0"/>
                    </a:lnTo>
                    <a:lnTo>
                      <a:pt x="0" y="0"/>
                    </a:lnTo>
                    <a:close/>
                  </a:path>
                </a:pathLst>
              </a:custGeom>
              <a:solidFill>
                <a:srgbClr val="4BAF50">
                  <a:alpha val="60000"/>
                </a:srgbClr>
              </a:solidFill>
              <a:ln w="12700"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23847A59-BEB2-4477-B494-3B1A84D23340}"/>
                  </a:ext>
                </a:extLst>
              </p:cNvPr>
              <p:cNvSpPr/>
              <p:nvPr/>
            </p:nvSpPr>
            <p:spPr>
              <a:xfrm>
                <a:off x="4530694" y="4875339"/>
                <a:ext cx="87690" cy="52106"/>
              </a:xfrm>
              <a:custGeom>
                <a:avLst/>
                <a:gdLst>
                  <a:gd name="connsiteX0" fmla="*/ 0 w 87690"/>
                  <a:gd name="connsiteY0" fmla="*/ 0 h 52106"/>
                  <a:gd name="connsiteX1" fmla="*/ 53377 w 87690"/>
                  <a:gd name="connsiteY1" fmla="*/ 52106 h 52106"/>
                  <a:gd name="connsiteX2" fmla="*/ 87691 w 87690"/>
                  <a:gd name="connsiteY2" fmla="*/ 52106 h 52106"/>
                  <a:gd name="connsiteX3" fmla="*/ 34314 w 87690"/>
                  <a:gd name="connsiteY3" fmla="*/ 0 h 52106"/>
                  <a:gd name="connsiteX4" fmla="*/ 0 w 8769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0" h="52106">
                    <a:moveTo>
                      <a:pt x="0" y="0"/>
                    </a:moveTo>
                    <a:lnTo>
                      <a:pt x="53377" y="52106"/>
                    </a:lnTo>
                    <a:lnTo>
                      <a:pt x="87691" y="52106"/>
                    </a:lnTo>
                    <a:lnTo>
                      <a:pt x="34314" y="0"/>
                    </a:lnTo>
                    <a:lnTo>
                      <a:pt x="0" y="0"/>
                    </a:lnTo>
                    <a:close/>
                  </a:path>
                </a:pathLst>
              </a:custGeom>
              <a:solidFill>
                <a:srgbClr val="4BAF50">
                  <a:alpha val="80000"/>
                </a:srgbClr>
              </a:solidFill>
              <a:ln w="12700" cap="flat">
                <a:noFill/>
                <a:prstDash val="solid"/>
                <a:miter/>
              </a:ln>
            </p:spPr>
            <p:txBody>
              <a:bodyPr rtlCol="0" anchor="ctr"/>
              <a:lstStyle/>
              <a:p>
                <a:endParaRPr lang="ru-RU"/>
              </a:p>
            </p:txBody>
          </p:sp>
          <p:sp>
            <p:nvSpPr>
              <p:cNvPr id="27" name="Полилиния: фигура 26">
                <a:extLst>
                  <a:ext uri="{FF2B5EF4-FFF2-40B4-BE49-F238E27FC236}">
                    <a16:creationId xmlns:a16="http://schemas.microsoft.com/office/drawing/2014/main" id="{EF692023-D003-46F0-9FC4-A7856AB6703A}"/>
                  </a:ext>
                </a:extLst>
              </p:cNvPr>
              <p:cNvSpPr/>
              <p:nvPr/>
            </p:nvSpPr>
            <p:spPr>
              <a:xfrm>
                <a:off x="4618384" y="4875339"/>
                <a:ext cx="86420" cy="52106"/>
              </a:xfrm>
              <a:custGeom>
                <a:avLst/>
                <a:gdLst>
                  <a:gd name="connsiteX0" fmla="*/ 0 w 86420"/>
                  <a:gd name="connsiteY0" fmla="*/ 0 h 52106"/>
                  <a:gd name="connsiteX1" fmla="*/ 52106 w 86420"/>
                  <a:gd name="connsiteY1" fmla="*/ 52106 h 52106"/>
                  <a:gd name="connsiteX2" fmla="*/ 86420 w 86420"/>
                  <a:gd name="connsiteY2" fmla="*/ 52106 h 52106"/>
                  <a:gd name="connsiteX3" fmla="*/ 34314 w 86420"/>
                  <a:gd name="connsiteY3" fmla="*/ 0 h 52106"/>
                  <a:gd name="connsiteX4" fmla="*/ 0 w 86420"/>
                  <a:gd name="connsiteY4" fmla="*/ 0 h 52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20" h="52106">
                    <a:moveTo>
                      <a:pt x="0" y="0"/>
                    </a:moveTo>
                    <a:lnTo>
                      <a:pt x="52106" y="52106"/>
                    </a:lnTo>
                    <a:lnTo>
                      <a:pt x="86420" y="52106"/>
                    </a:lnTo>
                    <a:lnTo>
                      <a:pt x="34314" y="0"/>
                    </a:lnTo>
                    <a:lnTo>
                      <a:pt x="0" y="0"/>
                    </a:lnTo>
                    <a:close/>
                  </a:path>
                </a:pathLst>
              </a:custGeom>
              <a:solidFill>
                <a:srgbClr val="4BAF50"/>
              </a:solidFill>
              <a:ln w="12700" cap="flat">
                <a:noFill/>
                <a:prstDash val="solid"/>
                <a:miter/>
              </a:ln>
            </p:spPr>
            <p:txBody>
              <a:bodyPr rtlCol="0" anchor="ctr"/>
              <a:lstStyle/>
              <a:p>
                <a:endParaRPr lang="ru-RU"/>
              </a:p>
            </p:txBody>
          </p:sp>
        </p:grpSp>
        <p:grpSp>
          <p:nvGrpSpPr>
            <p:cNvPr id="9" name="Рисунок 25">
              <a:extLst>
                <a:ext uri="{FF2B5EF4-FFF2-40B4-BE49-F238E27FC236}">
                  <a16:creationId xmlns:a16="http://schemas.microsoft.com/office/drawing/2014/main" id="{1B155CBF-8DCF-4B73-B1AD-662CFF5E50B2}"/>
                </a:ext>
              </a:extLst>
            </p:cNvPr>
            <p:cNvGrpSpPr/>
            <p:nvPr/>
          </p:nvGrpSpPr>
          <p:grpSpPr>
            <a:xfrm>
              <a:off x="7151252" y="5017678"/>
              <a:ext cx="763800" cy="49564"/>
              <a:chOff x="7151252" y="5017678"/>
              <a:chExt cx="763800" cy="49564"/>
            </a:xfrm>
          </p:grpSpPr>
          <p:sp>
            <p:nvSpPr>
              <p:cNvPr id="10" name="Полилиния: фигура 9">
                <a:extLst>
                  <a:ext uri="{FF2B5EF4-FFF2-40B4-BE49-F238E27FC236}">
                    <a16:creationId xmlns:a16="http://schemas.microsoft.com/office/drawing/2014/main" id="{4377659D-D2F9-48D9-A8CC-AADB503602AC}"/>
                  </a:ext>
                </a:extLst>
              </p:cNvPr>
              <p:cNvSpPr/>
              <p:nvPr/>
            </p:nvSpPr>
            <p:spPr>
              <a:xfrm>
                <a:off x="7865488" y="5017678"/>
                <a:ext cx="49564" cy="49564"/>
              </a:xfrm>
              <a:custGeom>
                <a:avLst/>
                <a:gdLst>
                  <a:gd name="connsiteX0" fmla="*/ 0 w 49564"/>
                  <a:gd name="connsiteY0" fmla="*/ 0 h 49564"/>
                  <a:gd name="connsiteX1" fmla="*/ 49564 w 49564"/>
                  <a:gd name="connsiteY1" fmla="*/ 49564 h 49564"/>
                </a:gdLst>
                <a:ahLst/>
                <a:cxnLst>
                  <a:cxn ang="0">
                    <a:pos x="connsiteX0" y="connsiteY0"/>
                  </a:cxn>
                  <a:cxn ang="0">
                    <a:pos x="connsiteX1" y="connsiteY1"/>
                  </a:cxn>
                </a:cxnLst>
                <a:rect l="l" t="t" r="r" b="b"/>
                <a:pathLst>
                  <a:path w="49564" h="49564">
                    <a:moveTo>
                      <a:pt x="0" y="0"/>
                    </a:moveTo>
                    <a:lnTo>
                      <a:pt x="49564" y="49564"/>
                    </a:lnTo>
                  </a:path>
                </a:pathLst>
              </a:custGeom>
              <a:ln w="6350" cap="flat">
                <a:solidFill>
                  <a:srgbClr val="FFFFFF"/>
                </a:solid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E029D3B1-67BD-4EC2-B898-F28A38DCD411}"/>
                  </a:ext>
                </a:extLst>
              </p:cNvPr>
              <p:cNvSpPr/>
              <p:nvPr/>
            </p:nvSpPr>
            <p:spPr>
              <a:xfrm>
                <a:off x="7775255"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4725D220-2BA2-4F1C-8BDF-4BEACCCA4F02}"/>
                  </a:ext>
                </a:extLst>
              </p:cNvPr>
              <p:cNvSpPr/>
              <p:nvPr/>
            </p:nvSpPr>
            <p:spPr>
              <a:xfrm>
                <a:off x="768629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075EB86A-6190-479B-91F2-CCBFB5ED0CA4}"/>
                  </a:ext>
                </a:extLst>
              </p:cNvPr>
              <p:cNvSpPr/>
              <p:nvPr/>
            </p:nvSpPr>
            <p:spPr>
              <a:xfrm>
                <a:off x="759733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0C920A1C-B3CB-4A26-A32F-182495D43349}"/>
                  </a:ext>
                </a:extLst>
              </p:cNvPr>
              <p:cNvSpPr/>
              <p:nvPr/>
            </p:nvSpPr>
            <p:spPr>
              <a:xfrm>
                <a:off x="7508370"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5708F8EE-4AC0-48CB-A26E-8AA9F91976FA}"/>
                  </a:ext>
                </a:extLst>
              </p:cNvPr>
              <p:cNvSpPr/>
              <p:nvPr/>
            </p:nvSpPr>
            <p:spPr>
              <a:xfrm>
                <a:off x="7419408"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504EA535-D142-4014-9B03-F3CA7F543BB9}"/>
                  </a:ext>
                </a:extLst>
              </p:cNvPr>
              <p:cNvSpPr/>
              <p:nvPr/>
            </p:nvSpPr>
            <p:spPr>
              <a:xfrm>
                <a:off x="7330447" y="5017678"/>
                <a:ext cx="49564" cy="49564"/>
              </a:xfrm>
              <a:custGeom>
                <a:avLst/>
                <a:gdLst>
                  <a:gd name="connsiteX0" fmla="*/ 0 w 49564"/>
                  <a:gd name="connsiteY0" fmla="*/ 0 h 49564"/>
                  <a:gd name="connsiteX1" fmla="*/ 49565 w 49564"/>
                  <a:gd name="connsiteY1" fmla="*/ 49564 h 49564"/>
                </a:gdLst>
                <a:ahLst/>
                <a:cxnLst>
                  <a:cxn ang="0">
                    <a:pos x="connsiteX0" y="connsiteY0"/>
                  </a:cxn>
                  <a:cxn ang="0">
                    <a:pos x="connsiteX1" y="connsiteY1"/>
                  </a:cxn>
                </a:cxnLst>
                <a:rect l="l" t="t" r="r" b="b"/>
                <a:pathLst>
                  <a:path w="49564" h="49564">
                    <a:moveTo>
                      <a:pt x="0" y="0"/>
                    </a:moveTo>
                    <a:lnTo>
                      <a:pt x="49565" y="49564"/>
                    </a:lnTo>
                  </a:path>
                </a:pathLst>
              </a:custGeom>
              <a:ln w="6350" cap="flat">
                <a:solidFill>
                  <a:srgbClr val="FFFFFF"/>
                </a:solid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3E7FA95D-E65A-4C26-A475-B50C6C5B75C5}"/>
                  </a:ext>
                </a:extLst>
              </p:cNvPr>
              <p:cNvSpPr/>
              <p:nvPr/>
            </p:nvSpPr>
            <p:spPr>
              <a:xfrm>
                <a:off x="7240214"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C4594DD2-7A09-4198-BE2B-2F997EB852A5}"/>
                  </a:ext>
                </a:extLst>
              </p:cNvPr>
              <p:cNvSpPr/>
              <p:nvPr/>
            </p:nvSpPr>
            <p:spPr>
              <a:xfrm>
                <a:off x="7151252" y="5017678"/>
                <a:ext cx="50835" cy="49564"/>
              </a:xfrm>
              <a:custGeom>
                <a:avLst/>
                <a:gdLst>
                  <a:gd name="connsiteX0" fmla="*/ 0 w 50835"/>
                  <a:gd name="connsiteY0" fmla="*/ 0 h 49564"/>
                  <a:gd name="connsiteX1" fmla="*/ 50835 w 50835"/>
                  <a:gd name="connsiteY1" fmla="*/ 49564 h 49564"/>
                </a:gdLst>
                <a:ahLst/>
                <a:cxnLst>
                  <a:cxn ang="0">
                    <a:pos x="connsiteX0" y="connsiteY0"/>
                  </a:cxn>
                  <a:cxn ang="0">
                    <a:pos x="connsiteX1" y="connsiteY1"/>
                  </a:cxn>
                </a:cxnLst>
                <a:rect l="l" t="t" r="r" b="b"/>
                <a:pathLst>
                  <a:path w="50835" h="49564">
                    <a:moveTo>
                      <a:pt x="0" y="0"/>
                    </a:moveTo>
                    <a:lnTo>
                      <a:pt x="50835" y="49564"/>
                    </a:lnTo>
                  </a:path>
                </a:pathLst>
              </a:custGeom>
              <a:ln w="6350" cap="flat">
                <a:solidFill>
                  <a:srgbClr val="FFFFFF"/>
                </a:solidFill>
                <a:prstDash val="solid"/>
                <a:miter/>
              </a:ln>
            </p:spPr>
            <p:txBody>
              <a:bodyPr rtlCol="0" anchor="ctr"/>
              <a:lstStyle/>
              <a:p>
                <a:endParaRPr lang="ru-RU"/>
              </a:p>
            </p:txBody>
          </p:sp>
        </p:grpSp>
      </p:grpSp>
      <p:pic>
        <p:nvPicPr>
          <p:cNvPr id="33" name="Рисунок 32">
            <a:extLst>
              <a:ext uri="{FF2B5EF4-FFF2-40B4-BE49-F238E27FC236}">
                <a16:creationId xmlns:a16="http://schemas.microsoft.com/office/drawing/2014/main" id="{D4B9BBE2-173B-45A5-848C-D3D675FAB6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504269" y="4354207"/>
            <a:ext cx="1410715" cy="502829"/>
          </a:xfrm>
          <a:prstGeom prst="rect">
            <a:avLst/>
          </a:prstGeom>
        </p:spPr>
      </p:pic>
      <p:grpSp>
        <p:nvGrpSpPr>
          <p:cNvPr id="34" name="Группа 33">
            <a:extLst>
              <a:ext uri="{FF2B5EF4-FFF2-40B4-BE49-F238E27FC236}">
                <a16:creationId xmlns:a16="http://schemas.microsoft.com/office/drawing/2014/main" id="{8086DC1B-D7CB-49B5-9B75-E4BB245A9C86}"/>
              </a:ext>
            </a:extLst>
          </p:cNvPr>
          <p:cNvGrpSpPr/>
          <p:nvPr userDrawn="1"/>
        </p:nvGrpSpPr>
        <p:grpSpPr>
          <a:xfrm>
            <a:off x="7971979" y="4490262"/>
            <a:ext cx="652223" cy="389889"/>
            <a:chOff x="8043848" y="4490262"/>
            <a:chExt cx="652223" cy="389889"/>
          </a:xfrm>
        </p:grpSpPr>
        <p:sp>
          <p:nvSpPr>
            <p:cNvPr id="35" name="Рисунок 136">
              <a:extLst>
                <a:ext uri="{FF2B5EF4-FFF2-40B4-BE49-F238E27FC236}">
                  <a16:creationId xmlns:a16="http://schemas.microsoft.com/office/drawing/2014/main" id="{DA7BC52B-1539-48EF-BBFB-344BFADE5D75}"/>
                </a:ext>
              </a:extLst>
            </p:cNvPr>
            <p:cNvSpPr/>
            <p:nvPr/>
          </p:nvSpPr>
          <p:spPr>
            <a:xfrm>
              <a:off x="804384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6" name="Рисунок 136">
              <a:extLst>
                <a:ext uri="{FF2B5EF4-FFF2-40B4-BE49-F238E27FC236}">
                  <a16:creationId xmlns:a16="http://schemas.microsoft.com/office/drawing/2014/main" id="{64FD6594-88E0-4EF6-8A87-8291F3018D55}"/>
                </a:ext>
              </a:extLst>
            </p:cNvPr>
            <p:cNvSpPr/>
            <p:nvPr/>
          </p:nvSpPr>
          <p:spPr>
            <a:xfrm>
              <a:off x="804384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7" name="Рисунок 136">
              <a:extLst>
                <a:ext uri="{FF2B5EF4-FFF2-40B4-BE49-F238E27FC236}">
                  <a16:creationId xmlns:a16="http://schemas.microsoft.com/office/drawing/2014/main" id="{83FD21D0-F13D-477F-A5AF-75C85B4450DD}"/>
                </a:ext>
              </a:extLst>
            </p:cNvPr>
            <p:cNvSpPr/>
            <p:nvPr/>
          </p:nvSpPr>
          <p:spPr>
            <a:xfrm>
              <a:off x="804384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8" name="Рисунок 136">
              <a:extLst>
                <a:ext uri="{FF2B5EF4-FFF2-40B4-BE49-F238E27FC236}">
                  <a16:creationId xmlns:a16="http://schemas.microsoft.com/office/drawing/2014/main" id="{0B55DBCA-A8FF-48EF-9775-CF939B32895D}"/>
                </a:ext>
              </a:extLst>
            </p:cNvPr>
            <p:cNvSpPr/>
            <p:nvPr/>
          </p:nvSpPr>
          <p:spPr>
            <a:xfrm>
              <a:off x="804384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9" name="Рисунок 136">
              <a:extLst>
                <a:ext uri="{FF2B5EF4-FFF2-40B4-BE49-F238E27FC236}">
                  <a16:creationId xmlns:a16="http://schemas.microsoft.com/office/drawing/2014/main" id="{57F7BB51-8E73-4BF0-87D6-48E631F89285}"/>
                </a:ext>
              </a:extLst>
            </p:cNvPr>
            <p:cNvSpPr/>
            <p:nvPr/>
          </p:nvSpPr>
          <p:spPr>
            <a:xfrm>
              <a:off x="804384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0" name="Рисунок 136">
              <a:extLst>
                <a:ext uri="{FF2B5EF4-FFF2-40B4-BE49-F238E27FC236}">
                  <a16:creationId xmlns:a16="http://schemas.microsoft.com/office/drawing/2014/main" id="{454A24A1-CDD2-4BA0-89A8-5CFB66B9330C}"/>
                </a:ext>
              </a:extLst>
            </p:cNvPr>
            <p:cNvSpPr/>
            <p:nvPr/>
          </p:nvSpPr>
          <p:spPr>
            <a:xfrm>
              <a:off x="804384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1" name="Рисунок 136">
              <a:extLst>
                <a:ext uri="{FF2B5EF4-FFF2-40B4-BE49-F238E27FC236}">
                  <a16:creationId xmlns:a16="http://schemas.microsoft.com/office/drawing/2014/main" id="{7FBB65AB-BACF-4F49-9691-3F43E161FC8C}"/>
                </a:ext>
              </a:extLst>
            </p:cNvPr>
            <p:cNvSpPr/>
            <p:nvPr/>
          </p:nvSpPr>
          <p:spPr>
            <a:xfrm>
              <a:off x="804384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2" name="Рисунок 136">
              <a:extLst>
                <a:ext uri="{FF2B5EF4-FFF2-40B4-BE49-F238E27FC236}">
                  <a16:creationId xmlns:a16="http://schemas.microsoft.com/office/drawing/2014/main" id="{F46A4398-E3EC-4F97-BC06-73C57EA56D66}"/>
                </a:ext>
              </a:extLst>
            </p:cNvPr>
            <p:cNvSpPr/>
            <p:nvPr/>
          </p:nvSpPr>
          <p:spPr>
            <a:xfrm>
              <a:off x="807032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3" name="Рисунок 136">
              <a:extLst>
                <a:ext uri="{FF2B5EF4-FFF2-40B4-BE49-F238E27FC236}">
                  <a16:creationId xmlns:a16="http://schemas.microsoft.com/office/drawing/2014/main" id="{188D2217-1856-4E44-B382-8C48E32E27BC}"/>
                </a:ext>
              </a:extLst>
            </p:cNvPr>
            <p:cNvSpPr/>
            <p:nvPr/>
          </p:nvSpPr>
          <p:spPr>
            <a:xfrm>
              <a:off x="807032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4" name="Рисунок 136">
              <a:extLst>
                <a:ext uri="{FF2B5EF4-FFF2-40B4-BE49-F238E27FC236}">
                  <a16:creationId xmlns:a16="http://schemas.microsoft.com/office/drawing/2014/main" id="{B1A1051A-945E-4839-AA75-6255668DA049}"/>
                </a:ext>
              </a:extLst>
            </p:cNvPr>
            <p:cNvSpPr/>
            <p:nvPr/>
          </p:nvSpPr>
          <p:spPr>
            <a:xfrm>
              <a:off x="807032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5" name="Рисунок 136">
              <a:extLst>
                <a:ext uri="{FF2B5EF4-FFF2-40B4-BE49-F238E27FC236}">
                  <a16:creationId xmlns:a16="http://schemas.microsoft.com/office/drawing/2014/main" id="{4653DDE2-EB56-4053-AF0A-BEE84865982B}"/>
                </a:ext>
              </a:extLst>
            </p:cNvPr>
            <p:cNvSpPr/>
            <p:nvPr/>
          </p:nvSpPr>
          <p:spPr>
            <a:xfrm>
              <a:off x="807032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6" name="Рисунок 136">
              <a:extLst>
                <a:ext uri="{FF2B5EF4-FFF2-40B4-BE49-F238E27FC236}">
                  <a16:creationId xmlns:a16="http://schemas.microsoft.com/office/drawing/2014/main" id="{FF2F03CB-2F03-4FC9-AE67-58E0F6393128}"/>
                </a:ext>
              </a:extLst>
            </p:cNvPr>
            <p:cNvSpPr/>
            <p:nvPr/>
          </p:nvSpPr>
          <p:spPr>
            <a:xfrm>
              <a:off x="807032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7" name="Рисунок 136">
              <a:extLst>
                <a:ext uri="{FF2B5EF4-FFF2-40B4-BE49-F238E27FC236}">
                  <a16:creationId xmlns:a16="http://schemas.microsoft.com/office/drawing/2014/main" id="{A5A80616-5129-4F04-86F3-F135A1600D42}"/>
                </a:ext>
              </a:extLst>
            </p:cNvPr>
            <p:cNvSpPr/>
            <p:nvPr/>
          </p:nvSpPr>
          <p:spPr>
            <a:xfrm>
              <a:off x="807032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8" name="Рисунок 136">
              <a:extLst>
                <a:ext uri="{FF2B5EF4-FFF2-40B4-BE49-F238E27FC236}">
                  <a16:creationId xmlns:a16="http://schemas.microsoft.com/office/drawing/2014/main" id="{DB3C12CA-8F4A-4380-A9D5-F931A18AA1CB}"/>
                </a:ext>
              </a:extLst>
            </p:cNvPr>
            <p:cNvSpPr/>
            <p:nvPr/>
          </p:nvSpPr>
          <p:spPr>
            <a:xfrm>
              <a:off x="807032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9" name="Рисунок 136">
              <a:extLst>
                <a:ext uri="{FF2B5EF4-FFF2-40B4-BE49-F238E27FC236}">
                  <a16:creationId xmlns:a16="http://schemas.microsoft.com/office/drawing/2014/main" id="{C70AA82A-E6C0-44BC-9D9B-F3D719168AD1}"/>
                </a:ext>
              </a:extLst>
            </p:cNvPr>
            <p:cNvSpPr/>
            <p:nvPr/>
          </p:nvSpPr>
          <p:spPr>
            <a:xfrm>
              <a:off x="809679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0" name="Рисунок 136">
              <a:extLst>
                <a:ext uri="{FF2B5EF4-FFF2-40B4-BE49-F238E27FC236}">
                  <a16:creationId xmlns:a16="http://schemas.microsoft.com/office/drawing/2014/main" id="{A6CC568B-6127-418D-932A-E5A3F47EA62C}"/>
                </a:ext>
              </a:extLst>
            </p:cNvPr>
            <p:cNvSpPr/>
            <p:nvPr/>
          </p:nvSpPr>
          <p:spPr>
            <a:xfrm>
              <a:off x="809679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1" name="Рисунок 136">
              <a:extLst>
                <a:ext uri="{FF2B5EF4-FFF2-40B4-BE49-F238E27FC236}">
                  <a16:creationId xmlns:a16="http://schemas.microsoft.com/office/drawing/2014/main" id="{5566C016-65F8-40C7-95D6-BEF3738E9E00}"/>
                </a:ext>
              </a:extLst>
            </p:cNvPr>
            <p:cNvSpPr/>
            <p:nvPr/>
          </p:nvSpPr>
          <p:spPr>
            <a:xfrm>
              <a:off x="81232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2" name="Рисунок 136">
              <a:extLst>
                <a:ext uri="{FF2B5EF4-FFF2-40B4-BE49-F238E27FC236}">
                  <a16:creationId xmlns:a16="http://schemas.microsoft.com/office/drawing/2014/main" id="{ED3AE16B-B8DA-46C3-A5F1-575E793EBFDC}"/>
                </a:ext>
              </a:extLst>
            </p:cNvPr>
            <p:cNvSpPr/>
            <p:nvPr/>
          </p:nvSpPr>
          <p:spPr>
            <a:xfrm>
              <a:off x="812327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3" name="Рисунок 136">
              <a:extLst>
                <a:ext uri="{FF2B5EF4-FFF2-40B4-BE49-F238E27FC236}">
                  <a16:creationId xmlns:a16="http://schemas.microsoft.com/office/drawing/2014/main" id="{0313F5CD-1580-466E-9105-6D25BD084558}"/>
                </a:ext>
              </a:extLst>
            </p:cNvPr>
            <p:cNvSpPr/>
            <p:nvPr/>
          </p:nvSpPr>
          <p:spPr>
            <a:xfrm>
              <a:off x="81497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4" name="Рисунок 136">
              <a:extLst>
                <a:ext uri="{FF2B5EF4-FFF2-40B4-BE49-F238E27FC236}">
                  <a16:creationId xmlns:a16="http://schemas.microsoft.com/office/drawing/2014/main" id="{0A6AF06B-67AE-4471-8EDF-D7613F111897}"/>
                </a:ext>
              </a:extLst>
            </p:cNvPr>
            <p:cNvSpPr/>
            <p:nvPr/>
          </p:nvSpPr>
          <p:spPr>
            <a:xfrm>
              <a:off x="81497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5" name="Рисунок 136">
              <a:extLst>
                <a:ext uri="{FF2B5EF4-FFF2-40B4-BE49-F238E27FC236}">
                  <a16:creationId xmlns:a16="http://schemas.microsoft.com/office/drawing/2014/main" id="{BE65D570-7E48-4A49-9013-A5B0DB5F420C}"/>
                </a:ext>
              </a:extLst>
            </p:cNvPr>
            <p:cNvSpPr/>
            <p:nvPr/>
          </p:nvSpPr>
          <p:spPr>
            <a:xfrm>
              <a:off x="81750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6" name="Рисунок 136">
              <a:extLst>
                <a:ext uri="{FF2B5EF4-FFF2-40B4-BE49-F238E27FC236}">
                  <a16:creationId xmlns:a16="http://schemas.microsoft.com/office/drawing/2014/main" id="{674266AA-ECA2-4C21-97B9-B458328C8DE4}"/>
                </a:ext>
              </a:extLst>
            </p:cNvPr>
            <p:cNvSpPr/>
            <p:nvPr/>
          </p:nvSpPr>
          <p:spPr>
            <a:xfrm>
              <a:off x="81750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7" name="Рисунок 136">
              <a:extLst>
                <a:ext uri="{FF2B5EF4-FFF2-40B4-BE49-F238E27FC236}">
                  <a16:creationId xmlns:a16="http://schemas.microsoft.com/office/drawing/2014/main" id="{9CA365B0-9609-485B-9300-1AB735BD4808}"/>
                </a:ext>
              </a:extLst>
            </p:cNvPr>
            <p:cNvSpPr/>
            <p:nvPr/>
          </p:nvSpPr>
          <p:spPr>
            <a:xfrm>
              <a:off x="81750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8" name="Рисунок 136">
              <a:extLst>
                <a:ext uri="{FF2B5EF4-FFF2-40B4-BE49-F238E27FC236}">
                  <a16:creationId xmlns:a16="http://schemas.microsoft.com/office/drawing/2014/main" id="{3A779838-0EAF-43D7-86DF-55D0636B639B}"/>
                </a:ext>
              </a:extLst>
            </p:cNvPr>
            <p:cNvSpPr/>
            <p:nvPr/>
          </p:nvSpPr>
          <p:spPr>
            <a:xfrm>
              <a:off x="81750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9" name="Рисунок 136">
              <a:extLst>
                <a:ext uri="{FF2B5EF4-FFF2-40B4-BE49-F238E27FC236}">
                  <a16:creationId xmlns:a16="http://schemas.microsoft.com/office/drawing/2014/main" id="{BCBCA169-1D73-44E5-856E-B672DF547DB8}"/>
                </a:ext>
              </a:extLst>
            </p:cNvPr>
            <p:cNvSpPr/>
            <p:nvPr/>
          </p:nvSpPr>
          <p:spPr>
            <a:xfrm>
              <a:off x="81750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0" name="Рисунок 136">
              <a:extLst>
                <a:ext uri="{FF2B5EF4-FFF2-40B4-BE49-F238E27FC236}">
                  <a16:creationId xmlns:a16="http://schemas.microsoft.com/office/drawing/2014/main" id="{DA7C3E2D-03BC-4F92-894A-6FB302DC060D}"/>
                </a:ext>
              </a:extLst>
            </p:cNvPr>
            <p:cNvSpPr/>
            <p:nvPr/>
          </p:nvSpPr>
          <p:spPr>
            <a:xfrm>
              <a:off x="81750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1" name="Рисунок 136">
              <a:extLst>
                <a:ext uri="{FF2B5EF4-FFF2-40B4-BE49-F238E27FC236}">
                  <a16:creationId xmlns:a16="http://schemas.microsoft.com/office/drawing/2014/main" id="{8C533E19-4636-4328-A933-5DD6D9B98B79}"/>
                </a:ext>
              </a:extLst>
            </p:cNvPr>
            <p:cNvSpPr/>
            <p:nvPr/>
          </p:nvSpPr>
          <p:spPr>
            <a:xfrm>
              <a:off x="817501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2" name="Рисунок 136">
              <a:extLst>
                <a:ext uri="{FF2B5EF4-FFF2-40B4-BE49-F238E27FC236}">
                  <a16:creationId xmlns:a16="http://schemas.microsoft.com/office/drawing/2014/main" id="{59D88B7A-ABEC-4F06-985A-28167C57F621}"/>
                </a:ext>
              </a:extLst>
            </p:cNvPr>
            <p:cNvSpPr/>
            <p:nvPr/>
          </p:nvSpPr>
          <p:spPr>
            <a:xfrm>
              <a:off x="820148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3" name="Рисунок 136">
              <a:extLst>
                <a:ext uri="{FF2B5EF4-FFF2-40B4-BE49-F238E27FC236}">
                  <a16:creationId xmlns:a16="http://schemas.microsoft.com/office/drawing/2014/main" id="{758D4564-0078-4248-B231-788BE3FD3440}"/>
                </a:ext>
              </a:extLst>
            </p:cNvPr>
            <p:cNvSpPr/>
            <p:nvPr/>
          </p:nvSpPr>
          <p:spPr>
            <a:xfrm>
              <a:off x="820148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4" name="Рисунок 136">
              <a:extLst>
                <a:ext uri="{FF2B5EF4-FFF2-40B4-BE49-F238E27FC236}">
                  <a16:creationId xmlns:a16="http://schemas.microsoft.com/office/drawing/2014/main" id="{3596B895-5D83-4D59-9990-EC2FCDB9B396}"/>
                </a:ext>
              </a:extLst>
            </p:cNvPr>
            <p:cNvSpPr/>
            <p:nvPr/>
          </p:nvSpPr>
          <p:spPr>
            <a:xfrm>
              <a:off x="820148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5" name="Рисунок 136">
              <a:extLst>
                <a:ext uri="{FF2B5EF4-FFF2-40B4-BE49-F238E27FC236}">
                  <a16:creationId xmlns:a16="http://schemas.microsoft.com/office/drawing/2014/main" id="{0E2E0B0F-767F-4EA6-B88E-117C02B2ADBA}"/>
                </a:ext>
              </a:extLst>
            </p:cNvPr>
            <p:cNvSpPr/>
            <p:nvPr/>
          </p:nvSpPr>
          <p:spPr>
            <a:xfrm>
              <a:off x="820148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6" name="Рисунок 136">
              <a:extLst>
                <a:ext uri="{FF2B5EF4-FFF2-40B4-BE49-F238E27FC236}">
                  <a16:creationId xmlns:a16="http://schemas.microsoft.com/office/drawing/2014/main" id="{BE276A7E-9496-4BC2-8E11-BC1925299D95}"/>
                </a:ext>
              </a:extLst>
            </p:cNvPr>
            <p:cNvSpPr/>
            <p:nvPr/>
          </p:nvSpPr>
          <p:spPr>
            <a:xfrm>
              <a:off x="820148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7" name="Рисунок 136">
              <a:extLst>
                <a:ext uri="{FF2B5EF4-FFF2-40B4-BE49-F238E27FC236}">
                  <a16:creationId xmlns:a16="http://schemas.microsoft.com/office/drawing/2014/main" id="{65F33983-9714-4220-B048-868B03C9C654}"/>
                </a:ext>
              </a:extLst>
            </p:cNvPr>
            <p:cNvSpPr/>
            <p:nvPr/>
          </p:nvSpPr>
          <p:spPr>
            <a:xfrm>
              <a:off x="820148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8" name="Рисунок 136">
              <a:extLst>
                <a:ext uri="{FF2B5EF4-FFF2-40B4-BE49-F238E27FC236}">
                  <a16:creationId xmlns:a16="http://schemas.microsoft.com/office/drawing/2014/main" id="{4E1E5F99-C951-4C6A-B37E-5EC87F764BF6}"/>
                </a:ext>
              </a:extLst>
            </p:cNvPr>
            <p:cNvSpPr/>
            <p:nvPr/>
          </p:nvSpPr>
          <p:spPr>
            <a:xfrm>
              <a:off x="826647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9" name="Рисунок 136">
              <a:extLst>
                <a:ext uri="{FF2B5EF4-FFF2-40B4-BE49-F238E27FC236}">
                  <a16:creationId xmlns:a16="http://schemas.microsoft.com/office/drawing/2014/main" id="{E1E9976A-9B4A-418B-8446-4128A6ECB77A}"/>
                </a:ext>
              </a:extLst>
            </p:cNvPr>
            <p:cNvSpPr/>
            <p:nvPr/>
          </p:nvSpPr>
          <p:spPr>
            <a:xfrm>
              <a:off x="826647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0" name="Рисунок 136">
              <a:extLst>
                <a:ext uri="{FF2B5EF4-FFF2-40B4-BE49-F238E27FC236}">
                  <a16:creationId xmlns:a16="http://schemas.microsoft.com/office/drawing/2014/main" id="{40E333EB-B023-444B-96FF-7B09FE94B76F}"/>
                </a:ext>
              </a:extLst>
            </p:cNvPr>
            <p:cNvSpPr/>
            <p:nvPr/>
          </p:nvSpPr>
          <p:spPr>
            <a:xfrm>
              <a:off x="826647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1" name="Рисунок 136">
              <a:extLst>
                <a:ext uri="{FF2B5EF4-FFF2-40B4-BE49-F238E27FC236}">
                  <a16:creationId xmlns:a16="http://schemas.microsoft.com/office/drawing/2014/main" id="{4AFE0627-8D23-479D-8D52-05ECF25F0622}"/>
                </a:ext>
              </a:extLst>
            </p:cNvPr>
            <p:cNvSpPr/>
            <p:nvPr/>
          </p:nvSpPr>
          <p:spPr>
            <a:xfrm>
              <a:off x="826647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2" name="Рисунок 136">
              <a:extLst>
                <a:ext uri="{FF2B5EF4-FFF2-40B4-BE49-F238E27FC236}">
                  <a16:creationId xmlns:a16="http://schemas.microsoft.com/office/drawing/2014/main" id="{E0E461A1-92DE-4E32-923E-F4A1F04AE3A4}"/>
                </a:ext>
              </a:extLst>
            </p:cNvPr>
            <p:cNvSpPr/>
            <p:nvPr/>
          </p:nvSpPr>
          <p:spPr>
            <a:xfrm>
              <a:off x="82664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3" name="Рисунок 136">
              <a:extLst>
                <a:ext uri="{FF2B5EF4-FFF2-40B4-BE49-F238E27FC236}">
                  <a16:creationId xmlns:a16="http://schemas.microsoft.com/office/drawing/2014/main" id="{8BBDFC65-1BE8-4AB4-891D-7DD5377123F8}"/>
                </a:ext>
              </a:extLst>
            </p:cNvPr>
            <p:cNvSpPr/>
            <p:nvPr/>
          </p:nvSpPr>
          <p:spPr>
            <a:xfrm>
              <a:off x="829294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4" name="Рисунок 136">
              <a:extLst>
                <a:ext uri="{FF2B5EF4-FFF2-40B4-BE49-F238E27FC236}">
                  <a16:creationId xmlns:a16="http://schemas.microsoft.com/office/drawing/2014/main" id="{A18E29DF-8A18-446D-B92C-57B7496795EF}"/>
                </a:ext>
              </a:extLst>
            </p:cNvPr>
            <p:cNvSpPr/>
            <p:nvPr/>
          </p:nvSpPr>
          <p:spPr>
            <a:xfrm>
              <a:off x="829294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5" name="Рисунок 136">
              <a:extLst>
                <a:ext uri="{FF2B5EF4-FFF2-40B4-BE49-F238E27FC236}">
                  <a16:creationId xmlns:a16="http://schemas.microsoft.com/office/drawing/2014/main" id="{5394319D-70A2-42C2-9303-A073DBAC6B14}"/>
                </a:ext>
              </a:extLst>
            </p:cNvPr>
            <p:cNvSpPr/>
            <p:nvPr/>
          </p:nvSpPr>
          <p:spPr>
            <a:xfrm>
              <a:off x="829294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6" name="Рисунок 136">
              <a:extLst>
                <a:ext uri="{FF2B5EF4-FFF2-40B4-BE49-F238E27FC236}">
                  <a16:creationId xmlns:a16="http://schemas.microsoft.com/office/drawing/2014/main" id="{8AFC578C-9F0A-42CF-9829-F58D299E2578}"/>
                </a:ext>
              </a:extLst>
            </p:cNvPr>
            <p:cNvSpPr/>
            <p:nvPr/>
          </p:nvSpPr>
          <p:spPr>
            <a:xfrm>
              <a:off x="829294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7" name="Рисунок 136">
              <a:extLst>
                <a:ext uri="{FF2B5EF4-FFF2-40B4-BE49-F238E27FC236}">
                  <a16:creationId xmlns:a16="http://schemas.microsoft.com/office/drawing/2014/main" id="{35CE96E5-CB35-45B5-901C-63C2D1C47AE1}"/>
                </a:ext>
              </a:extLst>
            </p:cNvPr>
            <p:cNvSpPr/>
            <p:nvPr/>
          </p:nvSpPr>
          <p:spPr>
            <a:xfrm>
              <a:off x="829294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8" name="Рисунок 136">
              <a:extLst>
                <a:ext uri="{FF2B5EF4-FFF2-40B4-BE49-F238E27FC236}">
                  <a16:creationId xmlns:a16="http://schemas.microsoft.com/office/drawing/2014/main" id="{9C31E71C-6911-44E4-9B13-A6284B1E26CE}"/>
                </a:ext>
              </a:extLst>
            </p:cNvPr>
            <p:cNvSpPr/>
            <p:nvPr/>
          </p:nvSpPr>
          <p:spPr>
            <a:xfrm>
              <a:off x="82929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9" name="Рисунок 136">
              <a:extLst>
                <a:ext uri="{FF2B5EF4-FFF2-40B4-BE49-F238E27FC236}">
                  <a16:creationId xmlns:a16="http://schemas.microsoft.com/office/drawing/2014/main" id="{33BEDA21-DBDC-4435-A431-51E318F6DD9A}"/>
                </a:ext>
              </a:extLst>
            </p:cNvPr>
            <p:cNvSpPr/>
            <p:nvPr/>
          </p:nvSpPr>
          <p:spPr>
            <a:xfrm>
              <a:off x="82929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0" name="Рисунок 136">
              <a:extLst>
                <a:ext uri="{FF2B5EF4-FFF2-40B4-BE49-F238E27FC236}">
                  <a16:creationId xmlns:a16="http://schemas.microsoft.com/office/drawing/2014/main" id="{5F472C8B-E6F3-45B1-BCC9-A6EBB6A414EA}"/>
                </a:ext>
              </a:extLst>
            </p:cNvPr>
            <p:cNvSpPr/>
            <p:nvPr/>
          </p:nvSpPr>
          <p:spPr>
            <a:xfrm>
              <a:off x="831941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1" name="Рисунок 136">
              <a:extLst>
                <a:ext uri="{FF2B5EF4-FFF2-40B4-BE49-F238E27FC236}">
                  <a16:creationId xmlns:a16="http://schemas.microsoft.com/office/drawing/2014/main" id="{4A345EFA-8CF1-4D9A-8C0F-73593CE46C13}"/>
                </a:ext>
              </a:extLst>
            </p:cNvPr>
            <p:cNvSpPr/>
            <p:nvPr/>
          </p:nvSpPr>
          <p:spPr>
            <a:xfrm>
              <a:off x="831941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2" name="Рисунок 136">
              <a:extLst>
                <a:ext uri="{FF2B5EF4-FFF2-40B4-BE49-F238E27FC236}">
                  <a16:creationId xmlns:a16="http://schemas.microsoft.com/office/drawing/2014/main" id="{A096CEFF-F309-4953-ABEA-9B61928A0CD6}"/>
                </a:ext>
              </a:extLst>
            </p:cNvPr>
            <p:cNvSpPr/>
            <p:nvPr/>
          </p:nvSpPr>
          <p:spPr>
            <a:xfrm>
              <a:off x="831941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3" name="Рисунок 136">
              <a:extLst>
                <a:ext uri="{FF2B5EF4-FFF2-40B4-BE49-F238E27FC236}">
                  <a16:creationId xmlns:a16="http://schemas.microsoft.com/office/drawing/2014/main" id="{EBE40534-878F-45E0-934D-0F587676516A}"/>
                </a:ext>
              </a:extLst>
            </p:cNvPr>
            <p:cNvSpPr/>
            <p:nvPr/>
          </p:nvSpPr>
          <p:spPr>
            <a:xfrm>
              <a:off x="831941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4" name="Рисунок 136">
              <a:extLst>
                <a:ext uri="{FF2B5EF4-FFF2-40B4-BE49-F238E27FC236}">
                  <a16:creationId xmlns:a16="http://schemas.microsoft.com/office/drawing/2014/main" id="{30CD4D6A-60AA-4D38-AAF8-3175A4C25684}"/>
                </a:ext>
              </a:extLst>
            </p:cNvPr>
            <p:cNvSpPr/>
            <p:nvPr/>
          </p:nvSpPr>
          <p:spPr>
            <a:xfrm>
              <a:off x="834589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5" name="Рисунок 136">
              <a:extLst>
                <a:ext uri="{FF2B5EF4-FFF2-40B4-BE49-F238E27FC236}">
                  <a16:creationId xmlns:a16="http://schemas.microsoft.com/office/drawing/2014/main" id="{F7168043-895F-469D-A5B0-6C6457A075F0}"/>
                </a:ext>
              </a:extLst>
            </p:cNvPr>
            <p:cNvSpPr/>
            <p:nvPr/>
          </p:nvSpPr>
          <p:spPr>
            <a:xfrm>
              <a:off x="83458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6" name="Рисунок 136">
              <a:extLst>
                <a:ext uri="{FF2B5EF4-FFF2-40B4-BE49-F238E27FC236}">
                  <a16:creationId xmlns:a16="http://schemas.microsoft.com/office/drawing/2014/main" id="{6A2FD1F8-24E6-4917-BE8C-3D5F5A8D43EF}"/>
                </a:ext>
              </a:extLst>
            </p:cNvPr>
            <p:cNvSpPr/>
            <p:nvPr/>
          </p:nvSpPr>
          <p:spPr>
            <a:xfrm>
              <a:off x="83458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7" name="Рисунок 136">
              <a:extLst>
                <a:ext uri="{FF2B5EF4-FFF2-40B4-BE49-F238E27FC236}">
                  <a16:creationId xmlns:a16="http://schemas.microsoft.com/office/drawing/2014/main" id="{B88BA625-5410-456B-8E66-981031207FC6}"/>
                </a:ext>
              </a:extLst>
            </p:cNvPr>
            <p:cNvSpPr/>
            <p:nvPr/>
          </p:nvSpPr>
          <p:spPr>
            <a:xfrm>
              <a:off x="834589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8" name="Рисунок 136">
              <a:extLst>
                <a:ext uri="{FF2B5EF4-FFF2-40B4-BE49-F238E27FC236}">
                  <a16:creationId xmlns:a16="http://schemas.microsoft.com/office/drawing/2014/main" id="{80AEC3AD-5BD1-46B7-A7DD-9C640FC5D2BC}"/>
                </a:ext>
              </a:extLst>
            </p:cNvPr>
            <p:cNvSpPr/>
            <p:nvPr/>
          </p:nvSpPr>
          <p:spPr>
            <a:xfrm>
              <a:off x="8372366"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9" name="Рисунок 136">
              <a:extLst>
                <a:ext uri="{FF2B5EF4-FFF2-40B4-BE49-F238E27FC236}">
                  <a16:creationId xmlns:a16="http://schemas.microsoft.com/office/drawing/2014/main" id="{7A601F82-2713-4AA2-B5C3-7F4A7F220969}"/>
                </a:ext>
              </a:extLst>
            </p:cNvPr>
            <p:cNvSpPr/>
            <p:nvPr/>
          </p:nvSpPr>
          <p:spPr>
            <a:xfrm>
              <a:off x="8372366"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0" name="Рисунок 136">
              <a:extLst>
                <a:ext uri="{FF2B5EF4-FFF2-40B4-BE49-F238E27FC236}">
                  <a16:creationId xmlns:a16="http://schemas.microsoft.com/office/drawing/2014/main" id="{4E5962BF-D1D2-44A3-BE06-D04D280E0F05}"/>
                </a:ext>
              </a:extLst>
            </p:cNvPr>
            <p:cNvSpPr/>
            <p:nvPr/>
          </p:nvSpPr>
          <p:spPr>
            <a:xfrm>
              <a:off x="837236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1" name="Рисунок 136">
              <a:extLst>
                <a:ext uri="{FF2B5EF4-FFF2-40B4-BE49-F238E27FC236}">
                  <a16:creationId xmlns:a16="http://schemas.microsoft.com/office/drawing/2014/main" id="{4DAB663B-B162-4B42-995A-9A9617A08AE6}"/>
                </a:ext>
              </a:extLst>
            </p:cNvPr>
            <p:cNvSpPr/>
            <p:nvPr/>
          </p:nvSpPr>
          <p:spPr>
            <a:xfrm>
              <a:off x="837236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2" name="Рисунок 136">
              <a:extLst>
                <a:ext uri="{FF2B5EF4-FFF2-40B4-BE49-F238E27FC236}">
                  <a16:creationId xmlns:a16="http://schemas.microsoft.com/office/drawing/2014/main" id="{1138F1DF-4387-472F-8648-72613CF2390F}"/>
                </a:ext>
              </a:extLst>
            </p:cNvPr>
            <p:cNvSpPr/>
            <p:nvPr/>
          </p:nvSpPr>
          <p:spPr>
            <a:xfrm>
              <a:off x="8398840"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3" name="Рисунок 136">
              <a:extLst>
                <a:ext uri="{FF2B5EF4-FFF2-40B4-BE49-F238E27FC236}">
                  <a16:creationId xmlns:a16="http://schemas.microsoft.com/office/drawing/2014/main" id="{E7C5F06D-F178-4AA4-8A23-F907B3A2FC2C}"/>
                </a:ext>
              </a:extLst>
            </p:cNvPr>
            <p:cNvSpPr/>
            <p:nvPr/>
          </p:nvSpPr>
          <p:spPr>
            <a:xfrm>
              <a:off x="839884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4" name="Рисунок 136">
              <a:extLst>
                <a:ext uri="{FF2B5EF4-FFF2-40B4-BE49-F238E27FC236}">
                  <a16:creationId xmlns:a16="http://schemas.microsoft.com/office/drawing/2014/main" id="{F8607A4B-C390-497B-8C0C-A341BAEE104D}"/>
                </a:ext>
              </a:extLst>
            </p:cNvPr>
            <p:cNvSpPr/>
            <p:nvPr/>
          </p:nvSpPr>
          <p:spPr>
            <a:xfrm>
              <a:off x="839884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5" name="Рисунок 136">
              <a:extLst>
                <a:ext uri="{FF2B5EF4-FFF2-40B4-BE49-F238E27FC236}">
                  <a16:creationId xmlns:a16="http://schemas.microsoft.com/office/drawing/2014/main" id="{57CFB409-827F-4A42-8793-1E434F947ED9}"/>
                </a:ext>
              </a:extLst>
            </p:cNvPr>
            <p:cNvSpPr/>
            <p:nvPr/>
          </p:nvSpPr>
          <p:spPr>
            <a:xfrm>
              <a:off x="839884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6" name="Рисунок 136">
              <a:extLst>
                <a:ext uri="{FF2B5EF4-FFF2-40B4-BE49-F238E27FC236}">
                  <a16:creationId xmlns:a16="http://schemas.microsoft.com/office/drawing/2014/main" id="{909E4378-BA13-466A-8EC7-80C78C570E09}"/>
                </a:ext>
              </a:extLst>
            </p:cNvPr>
            <p:cNvSpPr/>
            <p:nvPr/>
          </p:nvSpPr>
          <p:spPr>
            <a:xfrm>
              <a:off x="839884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7" name="Рисунок 136">
              <a:extLst>
                <a:ext uri="{FF2B5EF4-FFF2-40B4-BE49-F238E27FC236}">
                  <a16:creationId xmlns:a16="http://schemas.microsoft.com/office/drawing/2014/main" id="{912BDEF1-F87C-44B6-94A7-E4646090F42B}"/>
                </a:ext>
              </a:extLst>
            </p:cNvPr>
            <p:cNvSpPr/>
            <p:nvPr/>
          </p:nvSpPr>
          <p:spPr>
            <a:xfrm>
              <a:off x="839884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8" name="Рисунок 136">
              <a:extLst>
                <a:ext uri="{FF2B5EF4-FFF2-40B4-BE49-F238E27FC236}">
                  <a16:creationId xmlns:a16="http://schemas.microsoft.com/office/drawing/2014/main" id="{3AE0287E-BDD8-483A-A8C9-6159288CA730}"/>
                </a:ext>
              </a:extLst>
            </p:cNvPr>
            <p:cNvSpPr/>
            <p:nvPr/>
          </p:nvSpPr>
          <p:spPr>
            <a:xfrm>
              <a:off x="839884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9" name="Рисунок 136">
              <a:extLst>
                <a:ext uri="{FF2B5EF4-FFF2-40B4-BE49-F238E27FC236}">
                  <a16:creationId xmlns:a16="http://schemas.microsoft.com/office/drawing/2014/main" id="{43455822-AFC8-44C1-8883-34AA9BBB71F3}"/>
                </a:ext>
              </a:extLst>
            </p:cNvPr>
            <p:cNvSpPr/>
            <p:nvPr/>
          </p:nvSpPr>
          <p:spPr>
            <a:xfrm>
              <a:off x="84253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0" name="Рисунок 136">
              <a:extLst>
                <a:ext uri="{FF2B5EF4-FFF2-40B4-BE49-F238E27FC236}">
                  <a16:creationId xmlns:a16="http://schemas.microsoft.com/office/drawing/2014/main" id="{C3209934-4936-4445-9EAC-36F9C40AEB79}"/>
                </a:ext>
              </a:extLst>
            </p:cNvPr>
            <p:cNvSpPr/>
            <p:nvPr/>
          </p:nvSpPr>
          <p:spPr>
            <a:xfrm>
              <a:off x="84253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1" name="Рисунок 136">
              <a:extLst>
                <a:ext uri="{FF2B5EF4-FFF2-40B4-BE49-F238E27FC236}">
                  <a16:creationId xmlns:a16="http://schemas.microsoft.com/office/drawing/2014/main" id="{14620487-E25C-4436-9BF7-4E2767187581}"/>
                </a:ext>
              </a:extLst>
            </p:cNvPr>
            <p:cNvSpPr/>
            <p:nvPr/>
          </p:nvSpPr>
          <p:spPr>
            <a:xfrm>
              <a:off x="84253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2" name="Рисунок 136">
              <a:extLst>
                <a:ext uri="{FF2B5EF4-FFF2-40B4-BE49-F238E27FC236}">
                  <a16:creationId xmlns:a16="http://schemas.microsoft.com/office/drawing/2014/main" id="{AA595784-C405-4773-AAB7-0E21F21D2356}"/>
                </a:ext>
              </a:extLst>
            </p:cNvPr>
            <p:cNvSpPr/>
            <p:nvPr/>
          </p:nvSpPr>
          <p:spPr>
            <a:xfrm>
              <a:off x="84253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3" name="Рисунок 136">
              <a:extLst>
                <a:ext uri="{FF2B5EF4-FFF2-40B4-BE49-F238E27FC236}">
                  <a16:creationId xmlns:a16="http://schemas.microsoft.com/office/drawing/2014/main" id="{E2DD4734-EEB8-4684-88CC-81FB7F36319F}"/>
                </a:ext>
              </a:extLst>
            </p:cNvPr>
            <p:cNvSpPr/>
            <p:nvPr/>
          </p:nvSpPr>
          <p:spPr>
            <a:xfrm>
              <a:off x="84253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4" name="Рисунок 136">
              <a:extLst>
                <a:ext uri="{FF2B5EF4-FFF2-40B4-BE49-F238E27FC236}">
                  <a16:creationId xmlns:a16="http://schemas.microsoft.com/office/drawing/2014/main" id="{D379848C-6DE9-4E70-977D-E962C87B6193}"/>
                </a:ext>
              </a:extLst>
            </p:cNvPr>
            <p:cNvSpPr/>
            <p:nvPr/>
          </p:nvSpPr>
          <p:spPr>
            <a:xfrm>
              <a:off x="84253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5" name="Рисунок 136">
              <a:extLst>
                <a:ext uri="{FF2B5EF4-FFF2-40B4-BE49-F238E27FC236}">
                  <a16:creationId xmlns:a16="http://schemas.microsoft.com/office/drawing/2014/main" id="{7A183EF0-E9F7-4EA0-88AD-16BC74983D1A}"/>
                </a:ext>
              </a:extLst>
            </p:cNvPr>
            <p:cNvSpPr/>
            <p:nvPr/>
          </p:nvSpPr>
          <p:spPr>
            <a:xfrm>
              <a:off x="84890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6" name="Рисунок 136">
              <a:extLst>
                <a:ext uri="{FF2B5EF4-FFF2-40B4-BE49-F238E27FC236}">
                  <a16:creationId xmlns:a16="http://schemas.microsoft.com/office/drawing/2014/main" id="{BAA1466C-A646-4F14-A706-0ABEEF6F6CCE}"/>
                </a:ext>
              </a:extLst>
            </p:cNvPr>
            <p:cNvSpPr/>
            <p:nvPr/>
          </p:nvSpPr>
          <p:spPr>
            <a:xfrm>
              <a:off x="848909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7" name="Рисунок 136">
              <a:extLst>
                <a:ext uri="{FF2B5EF4-FFF2-40B4-BE49-F238E27FC236}">
                  <a16:creationId xmlns:a16="http://schemas.microsoft.com/office/drawing/2014/main" id="{177AB69B-4316-4B37-99D5-9D018C6DD1BD}"/>
                </a:ext>
              </a:extLst>
            </p:cNvPr>
            <p:cNvSpPr/>
            <p:nvPr/>
          </p:nvSpPr>
          <p:spPr>
            <a:xfrm>
              <a:off x="848909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8" name="Рисунок 136">
              <a:extLst>
                <a:ext uri="{FF2B5EF4-FFF2-40B4-BE49-F238E27FC236}">
                  <a16:creationId xmlns:a16="http://schemas.microsoft.com/office/drawing/2014/main" id="{88AB5198-0DDA-46AE-B8D9-928DC25E6B5C}"/>
                </a:ext>
              </a:extLst>
            </p:cNvPr>
            <p:cNvSpPr/>
            <p:nvPr/>
          </p:nvSpPr>
          <p:spPr>
            <a:xfrm>
              <a:off x="848909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9" name="Рисунок 136">
              <a:extLst>
                <a:ext uri="{FF2B5EF4-FFF2-40B4-BE49-F238E27FC236}">
                  <a16:creationId xmlns:a16="http://schemas.microsoft.com/office/drawing/2014/main" id="{BFD7B8B4-432B-4649-8141-4105BBDF2EA9}"/>
                </a:ext>
              </a:extLst>
            </p:cNvPr>
            <p:cNvSpPr/>
            <p:nvPr/>
          </p:nvSpPr>
          <p:spPr>
            <a:xfrm>
              <a:off x="84890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0" name="Рисунок 136">
              <a:extLst>
                <a:ext uri="{FF2B5EF4-FFF2-40B4-BE49-F238E27FC236}">
                  <a16:creationId xmlns:a16="http://schemas.microsoft.com/office/drawing/2014/main" id="{33505D56-3331-46D3-A03E-94C576D51402}"/>
                </a:ext>
              </a:extLst>
            </p:cNvPr>
            <p:cNvSpPr/>
            <p:nvPr/>
          </p:nvSpPr>
          <p:spPr>
            <a:xfrm>
              <a:off x="8515567"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1" name="Рисунок 136">
              <a:extLst>
                <a:ext uri="{FF2B5EF4-FFF2-40B4-BE49-F238E27FC236}">
                  <a16:creationId xmlns:a16="http://schemas.microsoft.com/office/drawing/2014/main" id="{FC74A452-4BB0-47B5-9CA1-8FDF44941E13}"/>
                </a:ext>
              </a:extLst>
            </p:cNvPr>
            <p:cNvSpPr/>
            <p:nvPr/>
          </p:nvSpPr>
          <p:spPr>
            <a:xfrm>
              <a:off x="851556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2" name="Рисунок 136">
              <a:extLst>
                <a:ext uri="{FF2B5EF4-FFF2-40B4-BE49-F238E27FC236}">
                  <a16:creationId xmlns:a16="http://schemas.microsoft.com/office/drawing/2014/main" id="{87CE130F-4294-4579-AFE3-A3851E5CAF2A}"/>
                </a:ext>
              </a:extLst>
            </p:cNvPr>
            <p:cNvSpPr/>
            <p:nvPr/>
          </p:nvSpPr>
          <p:spPr>
            <a:xfrm>
              <a:off x="851556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3" name="Рисунок 136">
              <a:extLst>
                <a:ext uri="{FF2B5EF4-FFF2-40B4-BE49-F238E27FC236}">
                  <a16:creationId xmlns:a16="http://schemas.microsoft.com/office/drawing/2014/main" id="{067AD3C4-4682-43D8-A041-3204D946988E}"/>
                </a:ext>
              </a:extLst>
            </p:cNvPr>
            <p:cNvSpPr/>
            <p:nvPr/>
          </p:nvSpPr>
          <p:spPr>
            <a:xfrm>
              <a:off x="851556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4" name="Рисунок 136">
              <a:extLst>
                <a:ext uri="{FF2B5EF4-FFF2-40B4-BE49-F238E27FC236}">
                  <a16:creationId xmlns:a16="http://schemas.microsoft.com/office/drawing/2014/main" id="{D03533C7-AB4B-4C64-8384-CB913E1168F4}"/>
                </a:ext>
              </a:extLst>
            </p:cNvPr>
            <p:cNvSpPr/>
            <p:nvPr/>
          </p:nvSpPr>
          <p:spPr>
            <a:xfrm>
              <a:off x="851556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5" name="Рисунок 136">
              <a:extLst>
                <a:ext uri="{FF2B5EF4-FFF2-40B4-BE49-F238E27FC236}">
                  <a16:creationId xmlns:a16="http://schemas.microsoft.com/office/drawing/2014/main" id="{C67C341F-DEA5-47DB-BFDC-A62DA60813C0}"/>
                </a:ext>
              </a:extLst>
            </p:cNvPr>
            <p:cNvSpPr/>
            <p:nvPr/>
          </p:nvSpPr>
          <p:spPr>
            <a:xfrm>
              <a:off x="851556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6" name="Рисунок 136">
              <a:extLst>
                <a:ext uri="{FF2B5EF4-FFF2-40B4-BE49-F238E27FC236}">
                  <a16:creationId xmlns:a16="http://schemas.microsoft.com/office/drawing/2014/main" id="{CCEBD136-6099-42DB-A888-52BEC26AE36F}"/>
                </a:ext>
              </a:extLst>
            </p:cNvPr>
            <p:cNvSpPr/>
            <p:nvPr/>
          </p:nvSpPr>
          <p:spPr>
            <a:xfrm>
              <a:off x="8515567"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7" name="Рисунок 136">
              <a:extLst>
                <a:ext uri="{FF2B5EF4-FFF2-40B4-BE49-F238E27FC236}">
                  <a16:creationId xmlns:a16="http://schemas.microsoft.com/office/drawing/2014/main" id="{010D8D88-79F9-439B-893A-B737C17219F9}"/>
                </a:ext>
              </a:extLst>
            </p:cNvPr>
            <p:cNvSpPr/>
            <p:nvPr/>
          </p:nvSpPr>
          <p:spPr>
            <a:xfrm>
              <a:off x="8542041"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8" name="Рисунок 136">
              <a:extLst>
                <a:ext uri="{FF2B5EF4-FFF2-40B4-BE49-F238E27FC236}">
                  <a16:creationId xmlns:a16="http://schemas.microsoft.com/office/drawing/2014/main" id="{4B9FF98F-7633-43C2-B064-1715AF1281C6}"/>
                </a:ext>
              </a:extLst>
            </p:cNvPr>
            <p:cNvSpPr/>
            <p:nvPr/>
          </p:nvSpPr>
          <p:spPr>
            <a:xfrm>
              <a:off x="8542041"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9" name="Рисунок 136">
              <a:extLst>
                <a:ext uri="{FF2B5EF4-FFF2-40B4-BE49-F238E27FC236}">
                  <a16:creationId xmlns:a16="http://schemas.microsoft.com/office/drawing/2014/main" id="{E9E8C998-E141-4EB4-A5E1-7853D6B0C253}"/>
                </a:ext>
              </a:extLst>
            </p:cNvPr>
            <p:cNvSpPr/>
            <p:nvPr/>
          </p:nvSpPr>
          <p:spPr>
            <a:xfrm>
              <a:off x="8542041"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0" name="Рисунок 136">
              <a:extLst>
                <a:ext uri="{FF2B5EF4-FFF2-40B4-BE49-F238E27FC236}">
                  <a16:creationId xmlns:a16="http://schemas.microsoft.com/office/drawing/2014/main" id="{0A33889B-D3BA-4EBD-AF7D-4EBA06CCDDC3}"/>
                </a:ext>
              </a:extLst>
            </p:cNvPr>
            <p:cNvSpPr/>
            <p:nvPr/>
          </p:nvSpPr>
          <p:spPr>
            <a:xfrm>
              <a:off x="8542041"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1" name="Рисунок 136">
              <a:extLst>
                <a:ext uri="{FF2B5EF4-FFF2-40B4-BE49-F238E27FC236}">
                  <a16:creationId xmlns:a16="http://schemas.microsoft.com/office/drawing/2014/main" id="{809B35CE-E930-491F-8C41-200DFC990894}"/>
                </a:ext>
              </a:extLst>
            </p:cNvPr>
            <p:cNvSpPr/>
            <p:nvPr/>
          </p:nvSpPr>
          <p:spPr>
            <a:xfrm>
              <a:off x="8568515"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2" name="Рисунок 136">
              <a:extLst>
                <a:ext uri="{FF2B5EF4-FFF2-40B4-BE49-F238E27FC236}">
                  <a16:creationId xmlns:a16="http://schemas.microsoft.com/office/drawing/2014/main" id="{14E51F9E-09C2-4C39-ADDE-C05A8E6B37FC}"/>
                </a:ext>
              </a:extLst>
            </p:cNvPr>
            <p:cNvSpPr/>
            <p:nvPr/>
          </p:nvSpPr>
          <p:spPr>
            <a:xfrm>
              <a:off x="8568515"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3" name="Рисунок 136">
              <a:extLst>
                <a:ext uri="{FF2B5EF4-FFF2-40B4-BE49-F238E27FC236}">
                  <a16:creationId xmlns:a16="http://schemas.microsoft.com/office/drawing/2014/main" id="{088F97A1-DE3D-49B0-9577-053F1659308E}"/>
                </a:ext>
              </a:extLst>
            </p:cNvPr>
            <p:cNvSpPr/>
            <p:nvPr/>
          </p:nvSpPr>
          <p:spPr>
            <a:xfrm>
              <a:off x="8568515"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4" name="Рисунок 136">
              <a:extLst>
                <a:ext uri="{FF2B5EF4-FFF2-40B4-BE49-F238E27FC236}">
                  <a16:creationId xmlns:a16="http://schemas.microsoft.com/office/drawing/2014/main" id="{9D846D4A-782B-42A9-81C5-B8615DAE6FA5}"/>
                </a:ext>
              </a:extLst>
            </p:cNvPr>
            <p:cNvSpPr/>
            <p:nvPr/>
          </p:nvSpPr>
          <p:spPr>
            <a:xfrm>
              <a:off x="8568515"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5" name="Рисунок 136">
              <a:extLst>
                <a:ext uri="{FF2B5EF4-FFF2-40B4-BE49-F238E27FC236}">
                  <a16:creationId xmlns:a16="http://schemas.microsoft.com/office/drawing/2014/main" id="{F379E5BF-0DC0-4CAE-814D-153E8C4A378D}"/>
                </a:ext>
              </a:extLst>
            </p:cNvPr>
            <p:cNvSpPr/>
            <p:nvPr/>
          </p:nvSpPr>
          <p:spPr>
            <a:xfrm>
              <a:off x="8594989"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6" name="Рисунок 136">
              <a:extLst>
                <a:ext uri="{FF2B5EF4-FFF2-40B4-BE49-F238E27FC236}">
                  <a16:creationId xmlns:a16="http://schemas.microsoft.com/office/drawing/2014/main" id="{78CABAA9-5194-41A9-B20C-CB3F64958C43}"/>
                </a:ext>
              </a:extLst>
            </p:cNvPr>
            <p:cNvSpPr/>
            <p:nvPr/>
          </p:nvSpPr>
          <p:spPr>
            <a:xfrm>
              <a:off x="8594989"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7" name="Рисунок 136">
              <a:extLst>
                <a:ext uri="{FF2B5EF4-FFF2-40B4-BE49-F238E27FC236}">
                  <a16:creationId xmlns:a16="http://schemas.microsoft.com/office/drawing/2014/main" id="{D4406EB5-561C-4976-A415-B29C8B76479B}"/>
                </a:ext>
              </a:extLst>
            </p:cNvPr>
            <p:cNvSpPr/>
            <p:nvPr/>
          </p:nvSpPr>
          <p:spPr>
            <a:xfrm>
              <a:off x="8594989"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8" name="Рисунок 136">
              <a:extLst>
                <a:ext uri="{FF2B5EF4-FFF2-40B4-BE49-F238E27FC236}">
                  <a16:creationId xmlns:a16="http://schemas.microsoft.com/office/drawing/2014/main" id="{AB980443-10B4-4F0C-A1B3-98127338FF81}"/>
                </a:ext>
              </a:extLst>
            </p:cNvPr>
            <p:cNvSpPr/>
            <p:nvPr/>
          </p:nvSpPr>
          <p:spPr>
            <a:xfrm>
              <a:off x="8594989"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9" name="Рисунок 136">
              <a:extLst>
                <a:ext uri="{FF2B5EF4-FFF2-40B4-BE49-F238E27FC236}">
                  <a16:creationId xmlns:a16="http://schemas.microsoft.com/office/drawing/2014/main" id="{07A61415-882E-4B3A-A6AB-2F0D6D55240B}"/>
                </a:ext>
              </a:extLst>
            </p:cNvPr>
            <p:cNvSpPr/>
            <p:nvPr/>
          </p:nvSpPr>
          <p:spPr>
            <a:xfrm>
              <a:off x="8621463"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0" name="Рисунок 136">
              <a:extLst>
                <a:ext uri="{FF2B5EF4-FFF2-40B4-BE49-F238E27FC236}">
                  <a16:creationId xmlns:a16="http://schemas.microsoft.com/office/drawing/2014/main" id="{31AE0382-4454-4FE3-8C6E-7D4703F74F89}"/>
                </a:ext>
              </a:extLst>
            </p:cNvPr>
            <p:cNvSpPr/>
            <p:nvPr/>
          </p:nvSpPr>
          <p:spPr>
            <a:xfrm>
              <a:off x="8621463"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1" name="Рисунок 136">
              <a:extLst>
                <a:ext uri="{FF2B5EF4-FFF2-40B4-BE49-F238E27FC236}">
                  <a16:creationId xmlns:a16="http://schemas.microsoft.com/office/drawing/2014/main" id="{4B0D8C16-863E-4953-89AC-EDAE3F796C16}"/>
                </a:ext>
              </a:extLst>
            </p:cNvPr>
            <p:cNvSpPr/>
            <p:nvPr/>
          </p:nvSpPr>
          <p:spPr>
            <a:xfrm>
              <a:off x="8621463"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2" name="Рисунок 136">
              <a:extLst>
                <a:ext uri="{FF2B5EF4-FFF2-40B4-BE49-F238E27FC236}">
                  <a16:creationId xmlns:a16="http://schemas.microsoft.com/office/drawing/2014/main" id="{75E88B8E-6B0E-4CB4-9F00-39F366DA6413}"/>
                </a:ext>
              </a:extLst>
            </p:cNvPr>
            <p:cNvSpPr/>
            <p:nvPr/>
          </p:nvSpPr>
          <p:spPr>
            <a:xfrm>
              <a:off x="8621463"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3" name="Рисунок 136">
              <a:extLst>
                <a:ext uri="{FF2B5EF4-FFF2-40B4-BE49-F238E27FC236}">
                  <a16:creationId xmlns:a16="http://schemas.microsoft.com/office/drawing/2014/main" id="{C01EED52-7C57-42D9-B024-7F781B4B2E29}"/>
                </a:ext>
              </a:extLst>
            </p:cNvPr>
            <p:cNvSpPr/>
            <p:nvPr/>
          </p:nvSpPr>
          <p:spPr>
            <a:xfrm>
              <a:off x="8621463"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4" name="Рисунок 136">
              <a:extLst>
                <a:ext uri="{FF2B5EF4-FFF2-40B4-BE49-F238E27FC236}">
                  <a16:creationId xmlns:a16="http://schemas.microsoft.com/office/drawing/2014/main" id="{296FE922-97EE-4C9A-AB11-95FC53AB2351}"/>
                </a:ext>
              </a:extLst>
            </p:cNvPr>
            <p:cNvSpPr/>
            <p:nvPr/>
          </p:nvSpPr>
          <p:spPr>
            <a:xfrm>
              <a:off x="8621463"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5" name="Рисунок 136">
              <a:extLst>
                <a:ext uri="{FF2B5EF4-FFF2-40B4-BE49-F238E27FC236}">
                  <a16:creationId xmlns:a16="http://schemas.microsoft.com/office/drawing/2014/main" id="{EFBCC76F-5891-4B04-9863-7F257D9228D3}"/>
                </a:ext>
              </a:extLst>
            </p:cNvPr>
            <p:cNvSpPr/>
            <p:nvPr/>
          </p:nvSpPr>
          <p:spPr>
            <a:xfrm>
              <a:off x="8621463"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6" name="Рисунок 136">
              <a:extLst>
                <a:ext uri="{FF2B5EF4-FFF2-40B4-BE49-F238E27FC236}">
                  <a16:creationId xmlns:a16="http://schemas.microsoft.com/office/drawing/2014/main" id="{99E9B015-D8BB-4D0C-9E0D-02E3D1114475}"/>
                </a:ext>
              </a:extLst>
            </p:cNvPr>
            <p:cNvSpPr/>
            <p:nvPr/>
          </p:nvSpPr>
          <p:spPr>
            <a:xfrm>
              <a:off x="864793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7" name="Рисунок 136">
              <a:extLst>
                <a:ext uri="{FF2B5EF4-FFF2-40B4-BE49-F238E27FC236}">
                  <a16:creationId xmlns:a16="http://schemas.microsoft.com/office/drawing/2014/main" id="{D417BDD2-A0AD-47F4-986B-589E94C5F1F0}"/>
                </a:ext>
              </a:extLst>
            </p:cNvPr>
            <p:cNvSpPr/>
            <p:nvPr/>
          </p:nvSpPr>
          <p:spPr>
            <a:xfrm>
              <a:off x="864793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8" name="Рисунок 136">
              <a:extLst>
                <a:ext uri="{FF2B5EF4-FFF2-40B4-BE49-F238E27FC236}">
                  <a16:creationId xmlns:a16="http://schemas.microsoft.com/office/drawing/2014/main" id="{5074F5DE-A008-4ED7-A502-BF1AED5BF812}"/>
                </a:ext>
              </a:extLst>
            </p:cNvPr>
            <p:cNvSpPr/>
            <p:nvPr/>
          </p:nvSpPr>
          <p:spPr>
            <a:xfrm>
              <a:off x="8489092"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9" name="Рисунок 136">
              <a:extLst>
                <a:ext uri="{FF2B5EF4-FFF2-40B4-BE49-F238E27FC236}">
                  <a16:creationId xmlns:a16="http://schemas.microsoft.com/office/drawing/2014/main" id="{3AE58AC0-62A7-4A5D-A99F-5803225F5865}"/>
                </a:ext>
              </a:extLst>
            </p:cNvPr>
            <p:cNvSpPr/>
            <p:nvPr/>
          </p:nvSpPr>
          <p:spPr>
            <a:xfrm>
              <a:off x="8489092"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0" name="Рисунок 136">
              <a:extLst>
                <a:ext uri="{FF2B5EF4-FFF2-40B4-BE49-F238E27FC236}">
                  <a16:creationId xmlns:a16="http://schemas.microsoft.com/office/drawing/2014/main" id="{BDFB2AF4-8ECE-4B8C-8C8B-6755203BB1F2}"/>
                </a:ext>
              </a:extLst>
            </p:cNvPr>
            <p:cNvSpPr/>
            <p:nvPr/>
          </p:nvSpPr>
          <p:spPr>
            <a:xfrm>
              <a:off x="8515567"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1" name="Рисунок 136">
              <a:extLst>
                <a:ext uri="{FF2B5EF4-FFF2-40B4-BE49-F238E27FC236}">
                  <a16:creationId xmlns:a16="http://schemas.microsoft.com/office/drawing/2014/main" id="{892ECEB6-1E8C-45C2-9ABE-601E8C449A5A}"/>
                </a:ext>
              </a:extLst>
            </p:cNvPr>
            <p:cNvSpPr/>
            <p:nvPr/>
          </p:nvSpPr>
          <p:spPr>
            <a:xfrm>
              <a:off x="851556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2" name="Рисунок 136">
              <a:extLst>
                <a:ext uri="{FF2B5EF4-FFF2-40B4-BE49-F238E27FC236}">
                  <a16:creationId xmlns:a16="http://schemas.microsoft.com/office/drawing/2014/main" id="{DF7C3C41-6BBC-4464-BEDE-6DBC8D41AA7D}"/>
                </a:ext>
              </a:extLst>
            </p:cNvPr>
            <p:cNvSpPr/>
            <p:nvPr/>
          </p:nvSpPr>
          <p:spPr>
            <a:xfrm>
              <a:off x="851556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3" name="Рисунок 136">
              <a:extLst>
                <a:ext uri="{FF2B5EF4-FFF2-40B4-BE49-F238E27FC236}">
                  <a16:creationId xmlns:a16="http://schemas.microsoft.com/office/drawing/2014/main" id="{8F86C2C1-93E5-46CD-B489-EA5764438EB1}"/>
                </a:ext>
              </a:extLst>
            </p:cNvPr>
            <p:cNvSpPr/>
            <p:nvPr/>
          </p:nvSpPr>
          <p:spPr>
            <a:xfrm>
              <a:off x="8542041"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4" name="Рисунок 136">
              <a:extLst>
                <a:ext uri="{FF2B5EF4-FFF2-40B4-BE49-F238E27FC236}">
                  <a16:creationId xmlns:a16="http://schemas.microsoft.com/office/drawing/2014/main" id="{0B7BC06E-B5E8-49B4-A4A7-01C1E969B40B}"/>
                </a:ext>
              </a:extLst>
            </p:cNvPr>
            <p:cNvSpPr/>
            <p:nvPr/>
          </p:nvSpPr>
          <p:spPr>
            <a:xfrm>
              <a:off x="8542041"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5" name="Рисунок 136">
              <a:extLst>
                <a:ext uri="{FF2B5EF4-FFF2-40B4-BE49-F238E27FC236}">
                  <a16:creationId xmlns:a16="http://schemas.microsoft.com/office/drawing/2014/main" id="{B3A52D4A-8D94-4DD3-8DDB-83E39031A6FC}"/>
                </a:ext>
              </a:extLst>
            </p:cNvPr>
            <p:cNvSpPr/>
            <p:nvPr/>
          </p:nvSpPr>
          <p:spPr>
            <a:xfrm>
              <a:off x="8568515"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6" name="Рисунок 136">
              <a:extLst>
                <a:ext uri="{FF2B5EF4-FFF2-40B4-BE49-F238E27FC236}">
                  <a16:creationId xmlns:a16="http://schemas.microsoft.com/office/drawing/2014/main" id="{3CC014FA-4D76-4541-8A4B-ABA471EE19A4}"/>
                </a:ext>
              </a:extLst>
            </p:cNvPr>
            <p:cNvSpPr/>
            <p:nvPr/>
          </p:nvSpPr>
          <p:spPr>
            <a:xfrm>
              <a:off x="8568515"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7" name="Рисунок 136">
              <a:extLst>
                <a:ext uri="{FF2B5EF4-FFF2-40B4-BE49-F238E27FC236}">
                  <a16:creationId xmlns:a16="http://schemas.microsoft.com/office/drawing/2014/main" id="{77EF4823-B1F9-4C78-B0CF-21F355E0ABF9}"/>
                </a:ext>
              </a:extLst>
            </p:cNvPr>
            <p:cNvSpPr/>
            <p:nvPr/>
          </p:nvSpPr>
          <p:spPr>
            <a:xfrm>
              <a:off x="8594989"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8" name="Рисунок 136">
              <a:extLst>
                <a:ext uri="{FF2B5EF4-FFF2-40B4-BE49-F238E27FC236}">
                  <a16:creationId xmlns:a16="http://schemas.microsoft.com/office/drawing/2014/main" id="{57AE7834-C7F1-4C4D-B7C4-DC6E28618097}"/>
                </a:ext>
              </a:extLst>
            </p:cNvPr>
            <p:cNvSpPr/>
            <p:nvPr/>
          </p:nvSpPr>
          <p:spPr>
            <a:xfrm>
              <a:off x="8594989"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9" name="Рисунок 136">
              <a:extLst>
                <a:ext uri="{FF2B5EF4-FFF2-40B4-BE49-F238E27FC236}">
                  <a16:creationId xmlns:a16="http://schemas.microsoft.com/office/drawing/2014/main" id="{AB02A2B9-7B42-4CBE-BD35-9A6ED91826F5}"/>
                </a:ext>
              </a:extLst>
            </p:cNvPr>
            <p:cNvSpPr/>
            <p:nvPr/>
          </p:nvSpPr>
          <p:spPr>
            <a:xfrm>
              <a:off x="8621463"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0" name="Рисунок 136">
              <a:extLst>
                <a:ext uri="{FF2B5EF4-FFF2-40B4-BE49-F238E27FC236}">
                  <a16:creationId xmlns:a16="http://schemas.microsoft.com/office/drawing/2014/main" id="{AD911A4B-99BE-4671-87B5-15617B7E5B20}"/>
                </a:ext>
              </a:extLst>
            </p:cNvPr>
            <p:cNvSpPr/>
            <p:nvPr/>
          </p:nvSpPr>
          <p:spPr>
            <a:xfrm>
              <a:off x="8621463"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1" name="Рисунок 136">
              <a:extLst>
                <a:ext uri="{FF2B5EF4-FFF2-40B4-BE49-F238E27FC236}">
                  <a16:creationId xmlns:a16="http://schemas.microsoft.com/office/drawing/2014/main" id="{E068604F-E432-484B-8E5C-ACCDCD562CEF}"/>
                </a:ext>
              </a:extLst>
            </p:cNvPr>
            <p:cNvSpPr/>
            <p:nvPr/>
          </p:nvSpPr>
          <p:spPr>
            <a:xfrm>
              <a:off x="8621463"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2" name="Рисунок 136">
              <a:extLst>
                <a:ext uri="{FF2B5EF4-FFF2-40B4-BE49-F238E27FC236}">
                  <a16:creationId xmlns:a16="http://schemas.microsoft.com/office/drawing/2014/main" id="{58E8B402-A12A-49FC-8BE2-9CFB29674E7E}"/>
                </a:ext>
              </a:extLst>
            </p:cNvPr>
            <p:cNvSpPr/>
            <p:nvPr/>
          </p:nvSpPr>
          <p:spPr>
            <a:xfrm>
              <a:off x="864793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3" name="Рисунок 136">
              <a:extLst>
                <a:ext uri="{FF2B5EF4-FFF2-40B4-BE49-F238E27FC236}">
                  <a16:creationId xmlns:a16="http://schemas.microsoft.com/office/drawing/2014/main" id="{FB8535FE-DF19-4E3F-A974-366EBF4864E5}"/>
                </a:ext>
              </a:extLst>
            </p:cNvPr>
            <p:cNvSpPr/>
            <p:nvPr/>
          </p:nvSpPr>
          <p:spPr>
            <a:xfrm>
              <a:off x="864793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4" name="Рисунок 136">
              <a:extLst>
                <a:ext uri="{FF2B5EF4-FFF2-40B4-BE49-F238E27FC236}">
                  <a16:creationId xmlns:a16="http://schemas.microsoft.com/office/drawing/2014/main" id="{8F2E7F81-F526-408C-84E4-BCAF137AD38A}"/>
                </a:ext>
              </a:extLst>
            </p:cNvPr>
            <p:cNvSpPr/>
            <p:nvPr/>
          </p:nvSpPr>
          <p:spPr>
            <a:xfrm>
              <a:off x="864793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5" name="Рисунок 136">
              <a:extLst>
                <a:ext uri="{FF2B5EF4-FFF2-40B4-BE49-F238E27FC236}">
                  <a16:creationId xmlns:a16="http://schemas.microsoft.com/office/drawing/2014/main" id="{0DC0FC3C-749B-4482-92D3-5E265E925317}"/>
                </a:ext>
              </a:extLst>
            </p:cNvPr>
            <p:cNvSpPr/>
            <p:nvPr/>
          </p:nvSpPr>
          <p:spPr>
            <a:xfrm>
              <a:off x="864793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6" name="Рисунок 136">
              <a:extLst>
                <a:ext uri="{FF2B5EF4-FFF2-40B4-BE49-F238E27FC236}">
                  <a16:creationId xmlns:a16="http://schemas.microsoft.com/office/drawing/2014/main" id="{3FC57611-0B08-4D82-8C64-EBC09980971C}"/>
                </a:ext>
              </a:extLst>
            </p:cNvPr>
            <p:cNvSpPr/>
            <p:nvPr/>
          </p:nvSpPr>
          <p:spPr>
            <a:xfrm>
              <a:off x="864793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7" name="Рисунок 136">
              <a:extLst>
                <a:ext uri="{FF2B5EF4-FFF2-40B4-BE49-F238E27FC236}">
                  <a16:creationId xmlns:a16="http://schemas.microsoft.com/office/drawing/2014/main" id="{A4940DFE-2C6E-40D3-B1C8-0A0BA9CF5AB1}"/>
                </a:ext>
              </a:extLst>
            </p:cNvPr>
            <p:cNvSpPr/>
            <p:nvPr/>
          </p:nvSpPr>
          <p:spPr>
            <a:xfrm>
              <a:off x="8621463"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8" name="Рисунок 136">
              <a:extLst>
                <a:ext uri="{FF2B5EF4-FFF2-40B4-BE49-F238E27FC236}">
                  <a16:creationId xmlns:a16="http://schemas.microsoft.com/office/drawing/2014/main" id="{E9825263-56F8-4FDD-ACCE-23B38B69B2ED}"/>
                </a:ext>
              </a:extLst>
            </p:cNvPr>
            <p:cNvSpPr/>
            <p:nvPr/>
          </p:nvSpPr>
          <p:spPr>
            <a:xfrm>
              <a:off x="8647937" y="454321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9" name="Рисунок 136">
              <a:extLst>
                <a:ext uri="{FF2B5EF4-FFF2-40B4-BE49-F238E27FC236}">
                  <a16:creationId xmlns:a16="http://schemas.microsoft.com/office/drawing/2014/main" id="{426FB593-F593-44A2-8A9D-936FD6D5AFD4}"/>
                </a:ext>
              </a:extLst>
            </p:cNvPr>
            <p:cNvSpPr/>
            <p:nvPr/>
          </p:nvSpPr>
          <p:spPr>
            <a:xfrm>
              <a:off x="8647937" y="449026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60" name="Рисунок 136">
              <a:extLst>
                <a:ext uri="{FF2B5EF4-FFF2-40B4-BE49-F238E27FC236}">
                  <a16:creationId xmlns:a16="http://schemas.microsoft.com/office/drawing/2014/main" id="{3E7A174F-F000-4BE0-8585-AFBFF813E6BB}"/>
                </a:ext>
              </a:extLst>
            </p:cNvPr>
            <p:cNvSpPr/>
            <p:nvPr/>
          </p:nvSpPr>
          <p:spPr>
            <a:xfrm>
              <a:off x="8674411"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grpSp>
      <p:sp>
        <p:nvSpPr>
          <p:cNvPr id="163" name="Заголовок 164">
            <a:extLst>
              <a:ext uri="{FF2B5EF4-FFF2-40B4-BE49-F238E27FC236}">
                <a16:creationId xmlns:a16="http://schemas.microsoft.com/office/drawing/2014/main" id="{7EBB2D59-1FDF-42A9-843C-46F4B2F4853D}"/>
              </a:ext>
            </a:extLst>
          </p:cNvPr>
          <p:cNvSpPr>
            <a:spLocks noGrp="1"/>
          </p:cNvSpPr>
          <p:nvPr>
            <p:ph type="title" hasCustomPrompt="1"/>
          </p:nvPr>
        </p:nvSpPr>
        <p:spPr>
          <a:xfrm>
            <a:off x="408982" y="167079"/>
            <a:ext cx="8215219" cy="749542"/>
          </a:xfrm>
          <a:prstGeom prst="rect">
            <a:avLst/>
          </a:prstGeom>
        </p:spPr>
        <p:txBody>
          <a:bodyPr/>
          <a:lstStyle>
            <a:lvl1pPr>
              <a:defRPr sz="1800" b="1"/>
            </a:lvl1pPr>
          </a:lstStyle>
          <a:p>
            <a:r>
              <a:rPr lang="ru-RU" dirty="0"/>
              <a:t>Коммутаторы и коммутационное</a:t>
            </a:r>
            <a:br>
              <a:rPr lang="ru-RU" dirty="0"/>
            </a:br>
            <a:r>
              <a:rPr lang="ru-RU" dirty="0"/>
              <a:t>оборудование</a:t>
            </a:r>
          </a:p>
        </p:txBody>
      </p:sp>
      <p:sp>
        <p:nvSpPr>
          <p:cNvPr id="167" name="Текст 162">
            <a:extLst>
              <a:ext uri="{FF2B5EF4-FFF2-40B4-BE49-F238E27FC236}">
                <a16:creationId xmlns:a16="http://schemas.microsoft.com/office/drawing/2014/main" id="{BC6CCA63-F70C-4B42-AEEB-41E73439E583}"/>
              </a:ext>
            </a:extLst>
          </p:cNvPr>
          <p:cNvSpPr>
            <a:spLocks noGrp="1"/>
          </p:cNvSpPr>
          <p:nvPr>
            <p:ph type="body" sz="quarter" idx="13" hasCustomPrompt="1"/>
          </p:nvPr>
        </p:nvSpPr>
        <p:spPr>
          <a:xfrm>
            <a:off x="409575" y="3190875"/>
            <a:ext cx="2505075" cy="230188"/>
          </a:xfrm>
          <a:prstGeom prst="rect">
            <a:avLst/>
          </a:prstGeom>
        </p:spPr>
        <p:txBody>
          <a:bodyPr/>
          <a:lstStyle>
            <a:lvl1pPr marL="0" indent="0">
              <a:buNone/>
              <a:defRPr sz="1400">
                <a:solidFill>
                  <a:schemeClr val="accent6"/>
                </a:solidFill>
              </a:defRPr>
            </a:lvl1pPr>
            <a:lvl2pPr marL="342900" indent="0">
              <a:buNone/>
              <a:defRPr/>
            </a:lvl2pPr>
            <a:lvl3pPr marL="685800" indent="0">
              <a:buNone/>
              <a:defRPr/>
            </a:lvl3pPr>
            <a:lvl4pPr marL="1028700" indent="0">
              <a:buNone/>
              <a:defRPr/>
            </a:lvl4pPr>
            <a:lvl5pPr marL="1371600" indent="0">
              <a:buNone/>
              <a:defRPr/>
            </a:lvl5pPr>
          </a:lstStyle>
          <a:p>
            <a:pPr lvl="0"/>
            <a:r>
              <a:rPr lang="ru-RU" dirty="0"/>
              <a:t>Длинный заголовок текста</a:t>
            </a:r>
          </a:p>
        </p:txBody>
      </p:sp>
      <p:sp>
        <p:nvSpPr>
          <p:cNvPr id="168" name="Текст 168">
            <a:extLst>
              <a:ext uri="{FF2B5EF4-FFF2-40B4-BE49-F238E27FC236}">
                <a16:creationId xmlns:a16="http://schemas.microsoft.com/office/drawing/2014/main" id="{DA6E020D-F7EB-4EA3-82DE-CDA5962D89CB}"/>
              </a:ext>
            </a:extLst>
          </p:cNvPr>
          <p:cNvSpPr>
            <a:spLocks noGrp="1"/>
          </p:cNvSpPr>
          <p:nvPr>
            <p:ph type="body" sz="quarter" idx="14" hasCustomPrompt="1"/>
          </p:nvPr>
        </p:nvSpPr>
        <p:spPr>
          <a:xfrm>
            <a:off x="409575" y="3549650"/>
            <a:ext cx="2505075" cy="554038"/>
          </a:xfrm>
          <a:prstGeom prst="rect">
            <a:avLst/>
          </a:prstGeom>
        </p:spPr>
        <p:txBody>
          <a:bodyPr/>
          <a:lstStyle>
            <a:lvl1pPr marL="0" indent="0">
              <a:buNone/>
              <a:defRPr sz="1050">
                <a:solidFill>
                  <a:schemeClr val="bg2"/>
                </a:solidFill>
              </a:defRPr>
            </a:lvl1pPr>
            <a:lvl2pPr marL="342900" indent="0">
              <a:buNone/>
              <a:defRPr sz="1050">
                <a:solidFill>
                  <a:schemeClr val="accent5"/>
                </a:solidFill>
              </a:defRPr>
            </a:lvl2pPr>
            <a:lvl3pPr marL="685800" indent="0">
              <a:buNone/>
              <a:defRPr sz="1050">
                <a:solidFill>
                  <a:schemeClr val="accent5"/>
                </a:solidFill>
              </a:defRPr>
            </a:lvl3pPr>
            <a:lvl4pPr marL="1028700" indent="0">
              <a:buNone/>
              <a:defRPr sz="1050">
                <a:solidFill>
                  <a:schemeClr val="accent5"/>
                </a:solidFill>
              </a:defRPr>
            </a:lvl4pPr>
            <a:lvl5pPr marL="1371600" indent="0">
              <a:buNone/>
              <a:defRPr sz="1050">
                <a:solidFill>
                  <a:schemeClr val="accent5"/>
                </a:solidFill>
              </a:defRPr>
            </a:lvl5pPr>
          </a:lstStyle>
          <a:p>
            <a:pPr lvl="0"/>
            <a:r>
              <a:rPr lang="ru-RU" dirty="0"/>
              <a:t>Довольно длинный текс с довольно длинным описанием</a:t>
            </a:r>
          </a:p>
        </p:txBody>
      </p:sp>
      <p:sp>
        <p:nvSpPr>
          <p:cNvPr id="169" name="Текст 162">
            <a:extLst>
              <a:ext uri="{FF2B5EF4-FFF2-40B4-BE49-F238E27FC236}">
                <a16:creationId xmlns:a16="http://schemas.microsoft.com/office/drawing/2014/main" id="{61F8E9D7-8CDA-4F9C-936A-2F86AF9AA1C5}"/>
              </a:ext>
            </a:extLst>
          </p:cNvPr>
          <p:cNvSpPr>
            <a:spLocks noGrp="1"/>
          </p:cNvSpPr>
          <p:nvPr>
            <p:ph type="body" sz="quarter" idx="15" hasCustomPrompt="1"/>
          </p:nvPr>
        </p:nvSpPr>
        <p:spPr>
          <a:xfrm>
            <a:off x="3278155" y="3190875"/>
            <a:ext cx="2505075" cy="230188"/>
          </a:xfrm>
          <a:prstGeom prst="rect">
            <a:avLst/>
          </a:prstGeom>
        </p:spPr>
        <p:txBody>
          <a:bodyPr/>
          <a:lstStyle>
            <a:lvl1pPr marL="0" indent="0">
              <a:buNone/>
              <a:defRPr sz="1400">
                <a:solidFill>
                  <a:schemeClr val="accent6"/>
                </a:solidFill>
              </a:defRPr>
            </a:lvl1pPr>
            <a:lvl2pPr marL="342900" indent="0">
              <a:buNone/>
              <a:defRPr/>
            </a:lvl2pPr>
            <a:lvl3pPr marL="685800" indent="0">
              <a:buNone/>
              <a:defRPr/>
            </a:lvl3pPr>
            <a:lvl4pPr marL="1028700" indent="0">
              <a:buNone/>
              <a:defRPr/>
            </a:lvl4pPr>
            <a:lvl5pPr marL="1371600" indent="0">
              <a:buNone/>
              <a:defRPr/>
            </a:lvl5pPr>
          </a:lstStyle>
          <a:p>
            <a:pPr lvl="0"/>
            <a:r>
              <a:rPr lang="ru-RU" dirty="0"/>
              <a:t>Длинный заголовок текста</a:t>
            </a:r>
          </a:p>
        </p:txBody>
      </p:sp>
      <p:sp>
        <p:nvSpPr>
          <p:cNvPr id="170" name="Текст 168">
            <a:extLst>
              <a:ext uri="{FF2B5EF4-FFF2-40B4-BE49-F238E27FC236}">
                <a16:creationId xmlns:a16="http://schemas.microsoft.com/office/drawing/2014/main" id="{D6E65EC5-6C32-45A9-A16A-2BDE132AEB61}"/>
              </a:ext>
            </a:extLst>
          </p:cNvPr>
          <p:cNvSpPr>
            <a:spLocks noGrp="1"/>
          </p:cNvSpPr>
          <p:nvPr>
            <p:ph type="body" sz="quarter" idx="16" hasCustomPrompt="1"/>
          </p:nvPr>
        </p:nvSpPr>
        <p:spPr>
          <a:xfrm>
            <a:off x="3278155" y="3549650"/>
            <a:ext cx="2505075" cy="554038"/>
          </a:xfrm>
          <a:prstGeom prst="rect">
            <a:avLst/>
          </a:prstGeom>
        </p:spPr>
        <p:txBody>
          <a:bodyPr/>
          <a:lstStyle>
            <a:lvl1pPr marL="0" indent="0">
              <a:buNone/>
              <a:defRPr sz="1050">
                <a:solidFill>
                  <a:schemeClr val="bg2"/>
                </a:solidFill>
              </a:defRPr>
            </a:lvl1pPr>
            <a:lvl2pPr marL="342900" indent="0">
              <a:buNone/>
              <a:defRPr sz="1050">
                <a:solidFill>
                  <a:schemeClr val="accent5"/>
                </a:solidFill>
              </a:defRPr>
            </a:lvl2pPr>
            <a:lvl3pPr marL="685800" indent="0">
              <a:buNone/>
              <a:defRPr sz="1050">
                <a:solidFill>
                  <a:schemeClr val="accent5"/>
                </a:solidFill>
              </a:defRPr>
            </a:lvl3pPr>
            <a:lvl4pPr marL="1028700" indent="0">
              <a:buNone/>
              <a:defRPr sz="1050">
                <a:solidFill>
                  <a:schemeClr val="accent5"/>
                </a:solidFill>
              </a:defRPr>
            </a:lvl4pPr>
            <a:lvl5pPr marL="1371600" indent="0">
              <a:buNone/>
              <a:defRPr sz="1050">
                <a:solidFill>
                  <a:schemeClr val="accent5"/>
                </a:solidFill>
              </a:defRPr>
            </a:lvl5pPr>
          </a:lstStyle>
          <a:p>
            <a:pPr lvl="0"/>
            <a:r>
              <a:rPr lang="ru-RU" dirty="0"/>
              <a:t>Довольно длинный текс с довольно длинным описанием</a:t>
            </a:r>
          </a:p>
        </p:txBody>
      </p:sp>
      <p:sp>
        <p:nvSpPr>
          <p:cNvPr id="171" name="Текст 162">
            <a:extLst>
              <a:ext uri="{FF2B5EF4-FFF2-40B4-BE49-F238E27FC236}">
                <a16:creationId xmlns:a16="http://schemas.microsoft.com/office/drawing/2014/main" id="{DE2A4729-2911-4002-9D51-194D6A7CC5FE}"/>
              </a:ext>
            </a:extLst>
          </p:cNvPr>
          <p:cNvSpPr>
            <a:spLocks noGrp="1"/>
          </p:cNvSpPr>
          <p:nvPr>
            <p:ph type="body" sz="quarter" idx="17" hasCustomPrompt="1"/>
          </p:nvPr>
        </p:nvSpPr>
        <p:spPr>
          <a:xfrm>
            <a:off x="6102691" y="3190875"/>
            <a:ext cx="2505075" cy="230188"/>
          </a:xfrm>
          <a:prstGeom prst="rect">
            <a:avLst/>
          </a:prstGeom>
        </p:spPr>
        <p:txBody>
          <a:bodyPr/>
          <a:lstStyle>
            <a:lvl1pPr marL="0" indent="0">
              <a:buNone/>
              <a:defRPr sz="1400">
                <a:solidFill>
                  <a:schemeClr val="accent6"/>
                </a:solidFill>
              </a:defRPr>
            </a:lvl1pPr>
            <a:lvl2pPr marL="342900" indent="0">
              <a:buNone/>
              <a:defRPr/>
            </a:lvl2pPr>
            <a:lvl3pPr marL="685800" indent="0">
              <a:buNone/>
              <a:defRPr/>
            </a:lvl3pPr>
            <a:lvl4pPr marL="1028700" indent="0">
              <a:buNone/>
              <a:defRPr/>
            </a:lvl4pPr>
            <a:lvl5pPr marL="1371600" indent="0">
              <a:buNone/>
              <a:defRPr/>
            </a:lvl5pPr>
          </a:lstStyle>
          <a:p>
            <a:pPr lvl="0"/>
            <a:r>
              <a:rPr lang="ru-RU" dirty="0"/>
              <a:t>Длинный заголовок текста</a:t>
            </a:r>
          </a:p>
        </p:txBody>
      </p:sp>
      <p:sp>
        <p:nvSpPr>
          <p:cNvPr id="172" name="Текст 168">
            <a:extLst>
              <a:ext uri="{FF2B5EF4-FFF2-40B4-BE49-F238E27FC236}">
                <a16:creationId xmlns:a16="http://schemas.microsoft.com/office/drawing/2014/main" id="{BC081933-5E1C-4A12-87D6-E8D17B0DC38D}"/>
              </a:ext>
            </a:extLst>
          </p:cNvPr>
          <p:cNvSpPr>
            <a:spLocks noGrp="1"/>
          </p:cNvSpPr>
          <p:nvPr>
            <p:ph type="body" sz="quarter" idx="18" hasCustomPrompt="1"/>
          </p:nvPr>
        </p:nvSpPr>
        <p:spPr>
          <a:xfrm>
            <a:off x="6102691" y="3549650"/>
            <a:ext cx="2505075" cy="554038"/>
          </a:xfrm>
          <a:prstGeom prst="rect">
            <a:avLst/>
          </a:prstGeom>
        </p:spPr>
        <p:txBody>
          <a:bodyPr/>
          <a:lstStyle>
            <a:lvl1pPr marL="0" indent="0">
              <a:buNone/>
              <a:defRPr sz="1050">
                <a:solidFill>
                  <a:schemeClr val="bg2"/>
                </a:solidFill>
              </a:defRPr>
            </a:lvl1pPr>
            <a:lvl2pPr marL="342900" indent="0">
              <a:buNone/>
              <a:defRPr sz="1050">
                <a:solidFill>
                  <a:schemeClr val="accent5"/>
                </a:solidFill>
              </a:defRPr>
            </a:lvl2pPr>
            <a:lvl3pPr marL="685800" indent="0">
              <a:buNone/>
              <a:defRPr sz="1050">
                <a:solidFill>
                  <a:schemeClr val="accent5"/>
                </a:solidFill>
              </a:defRPr>
            </a:lvl3pPr>
            <a:lvl4pPr marL="1028700" indent="0">
              <a:buNone/>
              <a:defRPr sz="1050">
                <a:solidFill>
                  <a:schemeClr val="accent5"/>
                </a:solidFill>
              </a:defRPr>
            </a:lvl4pPr>
            <a:lvl5pPr marL="1371600" indent="0">
              <a:buNone/>
              <a:defRPr sz="1050">
                <a:solidFill>
                  <a:schemeClr val="accent5"/>
                </a:solidFill>
              </a:defRPr>
            </a:lvl5pPr>
          </a:lstStyle>
          <a:p>
            <a:pPr lvl="0"/>
            <a:r>
              <a:rPr lang="ru-RU" dirty="0"/>
              <a:t>Довольно длинный текс с довольно длинным описанием</a:t>
            </a:r>
          </a:p>
        </p:txBody>
      </p:sp>
      <p:sp>
        <p:nvSpPr>
          <p:cNvPr id="173" name="Рисунок 160">
            <a:extLst>
              <a:ext uri="{FF2B5EF4-FFF2-40B4-BE49-F238E27FC236}">
                <a16:creationId xmlns:a16="http://schemas.microsoft.com/office/drawing/2014/main" id="{093607BC-9450-4CC2-87FF-BA8220D7DD38}"/>
              </a:ext>
            </a:extLst>
          </p:cNvPr>
          <p:cNvSpPr>
            <a:spLocks noGrp="1"/>
          </p:cNvSpPr>
          <p:nvPr>
            <p:ph type="pic" sz="quarter" idx="10"/>
          </p:nvPr>
        </p:nvSpPr>
        <p:spPr>
          <a:xfrm>
            <a:off x="409574" y="1092200"/>
            <a:ext cx="2520000" cy="1980000"/>
          </a:xfrm>
          <a:prstGeom prst="rect">
            <a:avLst/>
          </a:prstGeom>
          <a:blipFill>
            <a:blip r:embed="rId4"/>
            <a:stretch>
              <a:fillRect t="-12" b="-12"/>
            </a:stretch>
          </a:blipFill>
        </p:spPr>
        <p:txBody>
          <a:bodyPr/>
          <a:lstStyle/>
          <a:p>
            <a:endParaRPr lang="ru-RU"/>
          </a:p>
        </p:txBody>
      </p:sp>
      <p:sp>
        <p:nvSpPr>
          <p:cNvPr id="174" name="Рисунок 160">
            <a:extLst>
              <a:ext uri="{FF2B5EF4-FFF2-40B4-BE49-F238E27FC236}">
                <a16:creationId xmlns:a16="http://schemas.microsoft.com/office/drawing/2014/main" id="{97723675-A382-4B5B-B6BB-B9B8811625F5}"/>
              </a:ext>
            </a:extLst>
          </p:cNvPr>
          <p:cNvSpPr>
            <a:spLocks noGrp="1"/>
          </p:cNvSpPr>
          <p:nvPr>
            <p:ph type="pic" sz="quarter" idx="11"/>
          </p:nvPr>
        </p:nvSpPr>
        <p:spPr>
          <a:xfrm>
            <a:off x="3278154" y="1092200"/>
            <a:ext cx="2520000" cy="1980000"/>
          </a:xfrm>
          <a:prstGeom prst="rect">
            <a:avLst/>
          </a:prstGeom>
          <a:blipFill>
            <a:blip r:embed="rId4"/>
            <a:stretch>
              <a:fillRect t="-12" b="-12"/>
            </a:stretch>
          </a:blipFill>
        </p:spPr>
        <p:txBody>
          <a:bodyPr/>
          <a:lstStyle/>
          <a:p>
            <a:endParaRPr lang="ru-RU"/>
          </a:p>
        </p:txBody>
      </p:sp>
      <p:sp>
        <p:nvSpPr>
          <p:cNvPr id="175" name="Рисунок 160">
            <a:extLst>
              <a:ext uri="{FF2B5EF4-FFF2-40B4-BE49-F238E27FC236}">
                <a16:creationId xmlns:a16="http://schemas.microsoft.com/office/drawing/2014/main" id="{30DF994D-A87B-4364-A2F8-562309343321}"/>
              </a:ext>
            </a:extLst>
          </p:cNvPr>
          <p:cNvSpPr>
            <a:spLocks noGrp="1"/>
          </p:cNvSpPr>
          <p:nvPr>
            <p:ph type="pic" sz="quarter" idx="12"/>
          </p:nvPr>
        </p:nvSpPr>
        <p:spPr>
          <a:xfrm>
            <a:off x="6102690" y="1092200"/>
            <a:ext cx="2520000" cy="1980000"/>
          </a:xfrm>
          <a:prstGeom prst="rect">
            <a:avLst/>
          </a:prstGeom>
          <a:blipFill>
            <a:blip r:embed="rId4"/>
            <a:stretch>
              <a:fillRect t="-12" b="-12"/>
            </a:stretch>
          </a:blipFill>
        </p:spPr>
        <p:txBody>
          <a:bodyPr/>
          <a:lstStyle/>
          <a:p>
            <a:endParaRPr lang="ru-RU"/>
          </a:p>
        </p:txBody>
      </p:sp>
    </p:spTree>
    <p:extLst>
      <p:ext uri="{BB962C8B-B14F-4D97-AF65-F5344CB8AC3E}">
        <p14:creationId xmlns:p14="http://schemas.microsoft.com/office/powerpoint/2010/main" val="220174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екст+Картинка">
    <p:spTree>
      <p:nvGrpSpPr>
        <p:cNvPr id="1" name=""/>
        <p:cNvGrpSpPr/>
        <p:nvPr/>
      </p:nvGrpSpPr>
      <p:grpSpPr>
        <a:xfrm>
          <a:off x="0" y="0"/>
          <a:ext cx="0" cy="0"/>
          <a:chOff x="0" y="0"/>
          <a:chExt cx="0" cy="0"/>
        </a:xfrm>
      </p:grpSpPr>
      <p:grpSp>
        <p:nvGrpSpPr>
          <p:cNvPr id="193" name="Группа 192">
            <a:extLst>
              <a:ext uri="{FF2B5EF4-FFF2-40B4-BE49-F238E27FC236}">
                <a16:creationId xmlns:a16="http://schemas.microsoft.com/office/drawing/2014/main" id="{DA4AA5AB-1C58-47BA-AB22-1502C81293CF}"/>
              </a:ext>
            </a:extLst>
          </p:cNvPr>
          <p:cNvGrpSpPr/>
          <p:nvPr userDrawn="1"/>
        </p:nvGrpSpPr>
        <p:grpSpPr>
          <a:xfrm>
            <a:off x="-19407" y="4639512"/>
            <a:ext cx="4882069" cy="525898"/>
            <a:chOff x="-19407" y="4639512"/>
            <a:chExt cx="4882069" cy="525898"/>
          </a:xfrm>
        </p:grpSpPr>
        <p:grpSp>
          <p:nvGrpSpPr>
            <p:cNvPr id="173" name="Рисунок 171">
              <a:extLst>
                <a:ext uri="{FF2B5EF4-FFF2-40B4-BE49-F238E27FC236}">
                  <a16:creationId xmlns:a16="http://schemas.microsoft.com/office/drawing/2014/main" id="{FD83A41D-535F-4C9D-B9DD-B2F9AB560C4B}"/>
                </a:ext>
              </a:extLst>
            </p:cNvPr>
            <p:cNvGrpSpPr/>
            <p:nvPr/>
          </p:nvGrpSpPr>
          <p:grpSpPr>
            <a:xfrm>
              <a:off x="2914418" y="4869789"/>
              <a:ext cx="197371" cy="209818"/>
              <a:chOff x="2914418" y="4869789"/>
              <a:chExt cx="197371" cy="209818"/>
            </a:xfrm>
            <a:solidFill>
              <a:srgbClr val="4CAE50"/>
            </a:solidFill>
          </p:grpSpPr>
          <p:sp>
            <p:nvSpPr>
              <p:cNvPr id="174" name="Полилиния: фигура 173">
                <a:extLst>
                  <a:ext uri="{FF2B5EF4-FFF2-40B4-BE49-F238E27FC236}">
                    <a16:creationId xmlns:a16="http://schemas.microsoft.com/office/drawing/2014/main" id="{AA4DFCFB-B5AA-47EA-ACBB-05FA09219FA8}"/>
                  </a:ext>
                </a:extLst>
              </p:cNvPr>
              <p:cNvSpPr/>
              <p:nvPr/>
            </p:nvSpPr>
            <p:spPr>
              <a:xfrm>
                <a:off x="2914418" y="4927090"/>
                <a:ext cx="81176" cy="92669"/>
              </a:xfrm>
              <a:custGeom>
                <a:avLst/>
                <a:gdLst>
                  <a:gd name="connsiteX0" fmla="*/ 14007 w 81176"/>
                  <a:gd name="connsiteY0" fmla="*/ 89337 h 92669"/>
                  <a:gd name="connsiteX1" fmla="*/ 76402 w 81176"/>
                  <a:gd name="connsiteY1" fmla="*/ 53683 h 92669"/>
                  <a:gd name="connsiteX2" fmla="*/ 76402 w 81176"/>
                  <a:gd name="connsiteY2" fmla="*/ 37129 h 92669"/>
                  <a:gd name="connsiteX3" fmla="*/ 14007 w 81176"/>
                  <a:gd name="connsiteY3" fmla="*/ 1475 h 92669"/>
                  <a:gd name="connsiteX4" fmla="*/ 0 w 81176"/>
                  <a:gd name="connsiteY4" fmla="*/ 10389 h 92669"/>
                  <a:gd name="connsiteX5" fmla="*/ 0 w 81176"/>
                  <a:gd name="connsiteY5" fmla="*/ 82970 h 92669"/>
                  <a:gd name="connsiteX6" fmla="*/ 14007 w 81176"/>
                  <a:gd name="connsiteY6" fmla="*/ 91884 h 92669"/>
                  <a:gd name="connsiteX7" fmla="*/ 14007 w 81176"/>
                  <a:gd name="connsiteY7" fmla="*/ 89337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2669">
                    <a:moveTo>
                      <a:pt x="14007" y="89337"/>
                    </a:moveTo>
                    <a:lnTo>
                      <a:pt x="76402" y="53683"/>
                    </a:lnTo>
                    <a:cubicBezTo>
                      <a:pt x="82769" y="49863"/>
                      <a:pt x="82769" y="40949"/>
                      <a:pt x="76402" y="37129"/>
                    </a:cubicBezTo>
                    <a:lnTo>
                      <a:pt x="14007" y="1475"/>
                    </a:lnTo>
                    <a:cubicBezTo>
                      <a:pt x="7640" y="-2345"/>
                      <a:pt x="0" y="1475"/>
                      <a:pt x="0" y="10389"/>
                    </a:cubicBezTo>
                    <a:lnTo>
                      <a:pt x="0" y="82970"/>
                    </a:lnTo>
                    <a:cubicBezTo>
                      <a:pt x="0" y="90610"/>
                      <a:pt x="7640" y="94430"/>
                      <a:pt x="14007" y="91884"/>
                    </a:cubicBezTo>
                    <a:lnTo>
                      <a:pt x="14007" y="89337"/>
                    </a:lnTo>
                    <a:close/>
                  </a:path>
                </a:pathLst>
              </a:custGeom>
              <a:solidFill>
                <a:srgbClr val="4CAE50">
                  <a:alpha val="90000"/>
                </a:srgbClr>
              </a:solidFill>
              <a:ln w="12733" cap="flat">
                <a:noFill/>
                <a:prstDash val="solid"/>
                <a:miter/>
              </a:ln>
            </p:spPr>
            <p:txBody>
              <a:bodyPr rtlCol="0" anchor="ctr"/>
              <a:lstStyle/>
              <a:p>
                <a:endParaRPr lang="ru-RU"/>
              </a:p>
            </p:txBody>
          </p:sp>
          <p:sp>
            <p:nvSpPr>
              <p:cNvPr id="175" name="Полилиния: фигура 174">
                <a:extLst>
                  <a:ext uri="{FF2B5EF4-FFF2-40B4-BE49-F238E27FC236}">
                    <a16:creationId xmlns:a16="http://schemas.microsoft.com/office/drawing/2014/main" id="{C1AFCFEA-DF98-42CD-8072-43B130A7761E}"/>
                  </a:ext>
                </a:extLst>
              </p:cNvPr>
              <p:cNvSpPr/>
              <p:nvPr/>
            </p:nvSpPr>
            <p:spPr>
              <a:xfrm>
                <a:off x="2927470" y="4985081"/>
                <a:ext cx="81176" cy="90122"/>
              </a:xfrm>
              <a:custGeom>
                <a:avLst/>
                <a:gdLst>
                  <a:gd name="connsiteX0" fmla="*/ 81177 w 81176"/>
                  <a:gd name="connsiteY0" fmla="*/ 82281 h 90122"/>
                  <a:gd name="connsiteX1" fmla="*/ 81177 w 81176"/>
                  <a:gd name="connsiteY1" fmla="*/ 9699 h 90122"/>
                  <a:gd name="connsiteX2" fmla="*/ 67170 w 81176"/>
                  <a:gd name="connsiteY2" fmla="*/ 786 h 90122"/>
                  <a:gd name="connsiteX3" fmla="*/ 4775 w 81176"/>
                  <a:gd name="connsiteY3" fmla="*/ 36440 h 90122"/>
                  <a:gd name="connsiteX4" fmla="*/ 4775 w 81176"/>
                  <a:gd name="connsiteY4" fmla="*/ 52994 h 90122"/>
                  <a:gd name="connsiteX5" fmla="*/ 67170 w 81176"/>
                  <a:gd name="connsiteY5" fmla="*/ 88648 h 90122"/>
                  <a:gd name="connsiteX6" fmla="*/ 81177 w 81176"/>
                  <a:gd name="connsiteY6" fmla="*/ 79734 h 90122"/>
                  <a:gd name="connsiteX7" fmla="*/ 81177 w 81176"/>
                  <a:gd name="connsiteY7" fmla="*/ 82281 h 9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0122">
                    <a:moveTo>
                      <a:pt x="81177" y="82281"/>
                    </a:moveTo>
                    <a:lnTo>
                      <a:pt x="81177" y="9699"/>
                    </a:lnTo>
                    <a:cubicBezTo>
                      <a:pt x="81177" y="2059"/>
                      <a:pt x="73537" y="-1761"/>
                      <a:pt x="67170" y="786"/>
                    </a:cubicBezTo>
                    <a:lnTo>
                      <a:pt x="4775" y="36440"/>
                    </a:lnTo>
                    <a:cubicBezTo>
                      <a:pt x="-1592" y="40260"/>
                      <a:pt x="-1592" y="49173"/>
                      <a:pt x="4775" y="52994"/>
                    </a:cubicBezTo>
                    <a:lnTo>
                      <a:pt x="67170" y="88648"/>
                    </a:lnTo>
                    <a:cubicBezTo>
                      <a:pt x="73537" y="92468"/>
                      <a:pt x="81177" y="88648"/>
                      <a:pt x="81177" y="79734"/>
                    </a:cubicBezTo>
                    <a:lnTo>
                      <a:pt x="81177" y="82281"/>
                    </a:lnTo>
                    <a:close/>
                  </a:path>
                </a:pathLst>
              </a:custGeom>
              <a:solidFill>
                <a:srgbClr val="4CAE50">
                  <a:alpha val="70000"/>
                </a:srgbClr>
              </a:solidFill>
              <a:ln w="12733" cap="flat">
                <a:noFill/>
                <a:prstDash val="solid"/>
                <a:miter/>
              </a:ln>
            </p:spPr>
            <p:txBody>
              <a:bodyPr rtlCol="0" anchor="ctr"/>
              <a:lstStyle/>
              <a:p>
                <a:endParaRPr lang="ru-RU"/>
              </a:p>
            </p:txBody>
          </p:sp>
          <p:sp>
            <p:nvSpPr>
              <p:cNvPr id="176" name="Полилиния: фигура 175">
                <a:extLst>
                  <a:ext uri="{FF2B5EF4-FFF2-40B4-BE49-F238E27FC236}">
                    <a16:creationId xmlns:a16="http://schemas.microsoft.com/office/drawing/2014/main" id="{F539D3EE-DBBE-4D0C-BEDB-CDBD1FB84C2A}"/>
                  </a:ext>
                </a:extLst>
              </p:cNvPr>
              <p:cNvSpPr/>
              <p:nvPr/>
            </p:nvSpPr>
            <p:spPr>
              <a:xfrm>
                <a:off x="3017561" y="4986938"/>
                <a:ext cx="81176" cy="92669"/>
              </a:xfrm>
              <a:custGeom>
                <a:avLst/>
                <a:gdLst>
                  <a:gd name="connsiteX0" fmla="*/ 76402 w 81176"/>
                  <a:gd name="connsiteY0" fmla="*/ 37129 h 92669"/>
                  <a:gd name="connsiteX1" fmla="*/ 14007 w 81176"/>
                  <a:gd name="connsiteY1" fmla="*/ 1475 h 92669"/>
                  <a:gd name="connsiteX2" fmla="*/ 0 w 81176"/>
                  <a:gd name="connsiteY2" fmla="*/ 10389 h 92669"/>
                  <a:gd name="connsiteX3" fmla="*/ 0 w 81176"/>
                  <a:gd name="connsiteY3" fmla="*/ 82970 h 92669"/>
                  <a:gd name="connsiteX4" fmla="*/ 14007 w 81176"/>
                  <a:gd name="connsiteY4" fmla="*/ 91884 h 92669"/>
                  <a:gd name="connsiteX5" fmla="*/ 76402 w 81176"/>
                  <a:gd name="connsiteY5" fmla="*/ 56230 h 92669"/>
                  <a:gd name="connsiteX6" fmla="*/ 76402 w 81176"/>
                  <a:gd name="connsiteY6" fmla="*/ 39676 h 92669"/>
                  <a:gd name="connsiteX7" fmla="*/ 76402 w 81176"/>
                  <a:gd name="connsiteY7" fmla="*/ 37129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2669">
                    <a:moveTo>
                      <a:pt x="76402" y="37129"/>
                    </a:moveTo>
                    <a:lnTo>
                      <a:pt x="14007" y="1475"/>
                    </a:lnTo>
                    <a:cubicBezTo>
                      <a:pt x="7640" y="-2345"/>
                      <a:pt x="0" y="1475"/>
                      <a:pt x="0" y="10389"/>
                    </a:cubicBezTo>
                    <a:lnTo>
                      <a:pt x="0" y="82970"/>
                    </a:lnTo>
                    <a:cubicBezTo>
                      <a:pt x="0" y="90610"/>
                      <a:pt x="7640" y="94430"/>
                      <a:pt x="14007" y="91884"/>
                    </a:cubicBezTo>
                    <a:lnTo>
                      <a:pt x="76402" y="56230"/>
                    </a:lnTo>
                    <a:cubicBezTo>
                      <a:pt x="82769" y="52410"/>
                      <a:pt x="82769" y="43496"/>
                      <a:pt x="76402" y="39676"/>
                    </a:cubicBezTo>
                    <a:lnTo>
                      <a:pt x="76402" y="37129"/>
                    </a:lnTo>
                    <a:close/>
                  </a:path>
                </a:pathLst>
              </a:custGeom>
              <a:solidFill>
                <a:srgbClr val="4CAE50">
                  <a:alpha val="50000"/>
                </a:srgbClr>
              </a:solidFill>
              <a:ln w="12733" cap="flat">
                <a:noFill/>
                <a:prstDash val="solid"/>
                <a:miter/>
              </a:ln>
            </p:spPr>
            <p:txBody>
              <a:bodyPr rtlCol="0" anchor="ctr"/>
              <a:lstStyle/>
              <a:p>
                <a:endParaRPr lang="ru-RU"/>
              </a:p>
            </p:txBody>
          </p:sp>
          <p:sp>
            <p:nvSpPr>
              <p:cNvPr id="177" name="Полилиния: фигура 176">
                <a:extLst>
                  <a:ext uri="{FF2B5EF4-FFF2-40B4-BE49-F238E27FC236}">
                    <a16:creationId xmlns:a16="http://schemas.microsoft.com/office/drawing/2014/main" id="{A4174323-93C4-4DFF-8A93-323122CCD6E9}"/>
                  </a:ext>
                </a:extLst>
              </p:cNvPr>
              <p:cNvSpPr/>
              <p:nvPr/>
            </p:nvSpPr>
            <p:spPr>
              <a:xfrm>
                <a:off x="3030613" y="4925233"/>
                <a:ext cx="81176" cy="92669"/>
              </a:xfrm>
              <a:custGeom>
                <a:avLst/>
                <a:gdLst>
                  <a:gd name="connsiteX0" fmla="*/ 67170 w 81176"/>
                  <a:gd name="connsiteY0" fmla="*/ 3332 h 92669"/>
                  <a:gd name="connsiteX1" fmla="*/ 4775 w 81176"/>
                  <a:gd name="connsiteY1" fmla="*/ 38987 h 92669"/>
                  <a:gd name="connsiteX2" fmla="*/ 4775 w 81176"/>
                  <a:gd name="connsiteY2" fmla="*/ 55540 h 92669"/>
                  <a:gd name="connsiteX3" fmla="*/ 67170 w 81176"/>
                  <a:gd name="connsiteY3" fmla="*/ 91194 h 92669"/>
                  <a:gd name="connsiteX4" fmla="*/ 81177 w 81176"/>
                  <a:gd name="connsiteY4" fmla="*/ 82281 h 92669"/>
                  <a:gd name="connsiteX5" fmla="*/ 81177 w 81176"/>
                  <a:gd name="connsiteY5" fmla="*/ 9699 h 92669"/>
                  <a:gd name="connsiteX6" fmla="*/ 67170 w 81176"/>
                  <a:gd name="connsiteY6" fmla="*/ 786 h 92669"/>
                  <a:gd name="connsiteX7" fmla="*/ 67170 w 81176"/>
                  <a:gd name="connsiteY7" fmla="*/ 3332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2669">
                    <a:moveTo>
                      <a:pt x="67170" y="3332"/>
                    </a:moveTo>
                    <a:lnTo>
                      <a:pt x="4775" y="38987"/>
                    </a:lnTo>
                    <a:cubicBezTo>
                      <a:pt x="-1592" y="42807"/>
                      <a:pt x="-1592" y="51720"/>
                      <a:pt x="4775" y="55540"/>
                    </a:cubicBezTo>
                    <a:lnTo>
                      <a:pt x="67170" y="91194"/>
                    </a:lnTo>
                    <a:cubicBezTo>
                      <a:pt x="73537" y="95015"/>
                      <a:pt x="81177" y="91194"/>
                      <a:pt x="81177" y="82281"/>
                    </a:cubicBezTo>
                    <a:lnTo>
                      <a:pt x="81177" y="9699"/>
                    </a:lnTo>
                    <a:cubicBezTo>
                      <a:pt x="81177" y="2059"/>
                      <a:pt x="73537" y="-1761"/>
                      <a:pt x="67170" y="786"/>
                    </a:cubicBezTo>
                    <a:lnTo>
                      <a:pt x="67170" y="3332"/>
                    </a:lnTo>
                    <a:close/>
                  </a:path>
                </a:pathLst>
              </a:custGeom>
              <a:solidFill>
                <a:srgbClr val="4CAE50">
                  <a:alpha val="30000"/>
                </a:srgbClr>
              </a:solidFill>
              <a:ln w="12733" cap="flat">
                <a:noFill/>
                <a:prstDash val="solid"/>
                <a:miter/>
              </a:ln>
            </p:spPr>
            <p:txBody>
              <a:bodyPr rtlCol="0" anchor="ctr"/>
              <a:lstStyle/>
              <a:p>
                <a:endParaRPr lang="ru-RU" dirty="0"/>
              </a:p>
            </p:txBody>
          </p:sp>
          <p:sp>
            <p:nvSpPr>
              <p:cNvPr id="178" name="Полилиния: фигура 177">
                <a:extLst>
                  <a:ext uri="{FF2B5EF4-FFF2-40B4-BE49-F238E27FC236}">
                    <a16:creationId xmlns:a16="http://schemas.microsoft.com/office/drawing/2014/main" id="{EAEE77C0-9BDF-4784-8FEE-57E33E151873}"/>
                  </a:ext>
                </a:extLst>
              </p:cNvPr>
              <p:cNvSpPr/>
              <p:nvPr/>
            </p:nvSpPr>
            <p:spPr>
              <a:xfrm>
                <a:off x="3017561" y="4869789"/>
                <a:ext cx="81176" cy="90122"/>
              </a:xfrm>
              <a:custGeom>
                <a:avLst/>
                <a:gdLst>
                  <a:gd name="connsiteX0" fmla="*/ 0 w 81176"/>
                  <a:gd name="connsiteY0" fmla="*/ 7842 h 90122"/>
                  <a:gd name="connsiteX1" fmla="*/ 0 w 81176"/>
                  <a:gd name="connsiteY1" fmla="*/ 80423 h 90122"/>
                  <a:gd name="connsiteX2" fmla="*/ 14007 w 81176"/>
                  <a:gd name="connsiteY2" fmla="*/ 89337 h 90122"/>
                  <a:gd name="connsiteX3" fmla="*/ 76402 w 81176"/>
                  <a:gd name="connsiteY3" fmla="*/ 53683 h 90122"/>
                  <a:gd name="connsiteX4" fmla="*/ 76402 w 81176"/>
                  <a:gd name="connsiteY4" fmla="*/ 37129 h 90122"/>
                  <a:gd name="connsiteX5" fmla="*/ 14007 w 81176"/>
                  <a:gd name="connsiteY5" fmla="*/ 1475 h 90122"/>
                  <a:gd name="connsiteX6" fmla="*/ 0 w 81176"/>
                  <a:gd name="connsiteY6" fmla="*/ 10389 h 90122"/>
                  <a:gd name="connsiteX7" fmla="*/ 0 w 81176"/>
                  <a:gd name="connsiteY7" fmla="*/ 7842 h 9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0122">
                    <a:moveTo>
                      <a:pt x="0" y="7842"/>
                    </a:moveTo>
                    <a:lnTo>
                      <a:pt x="0" y="80423"/>
                    </a:lnTo>
                    <a:cubicBezTo>
                      <a:pt x="0" y="88064"/>
                      <a:pt x="7640" y="91884"/>
                      <a:pt x="14007" y="89337"/>
                    </a:cubicBezTo>
                    <a:lnTo>
                      <a:pt x="76402" y="53683"/>
                    </a:lnTo>
                    <a:cubicBezTo>
                      <a:pt x="82769" y="49863"/>
                      <a:pt x="82769" y="40949"/>
                      <a:pt x="76402" y="37129"/>
                    </a:cubicBezTo>
                    <a:lnTo>
                      <a:pt x="14007" y="1475"/>
                    </a:lnTo>
                    <a:cubicBezTo>
                      <a:pt x="7640" y="-2345"/>
                      <a:pt x="0" y="1475"/>
                      <a:pt x="0" y="10389"/>
                    </a:cubicBezTo>
                    <a:lnTo>
                      <a:pt x="0" y="7842"/>
                    </a:lnTo>
                    <a:close/>
                  </a:path>
                </a:pathLst>
              </a:custGeom>
              <a:solidFill>
                <a:srgbClr val="4CAE50">
                  <a:alpha val="10000"/>
                </a:srgbClr>
              </a:solidFill>
              <a:ln w="12733" cap="flat">
                <a:noFill/>
                <a:prstDash val="solid"/>
                <a:miter/>
              </a:ln>
            </p:spPr>
            <p:txBody>
              <a:bodyPr rtlCol="0" anchor="ctr"/>
              <a:lstStyle/>
              <a:p>
                <a:endParaRPr lang="ru-RU"/>
              </a:p>
            </p:txBody>
          </p:sp>
        </p:grpSp>
        <p:sp>
          <p:nvSpPr>
            <p:cNvPr id="179" name="Рисунок 171">
              <a:extLst>
                <a:ext uri="{FF2B5EF4-FFF2-40B4-BE49-F238E27FC236}">
                  <a16:creationId xmlns:a16="http://schemas.microsoft.com/office/drawing/2014/main" id="{A355FD35-E686-4D57-B2D9-969F912F0585}"/>
                </a:ext>
              </a:extLst>
            </p:cNvPr>
            <p:cNvSpPr/>
            <p:nvPr/>
          </p:nvSpPr>
          <p:spPr>
            <a:xfrm>
              <a:off x="-19407" y="4639512"/>
              <a:ext cx="3920681" cy="397289"/>
            </a:xfrm>
            <a:custGeom>
              <a:avLst/>
              <a:gdLst>
                <a:gd name="connsiteX0" fmla="*/ 3920682 w 3920681"/>
                <a:gd name="connsiteY0" fmla="*/ 334894 h 397289"/>
                <a:gd name="connsiteX1" fmla="*/ 3588334 w 3920681"/>
                <a:gd name="connsiteY1" fmla="*/ 0 h 397289"/>
                <a:gd name="connsiteX2" fmla="*/ 2410474 w 3920681"/>
                <a:gd name="connsiteY2" fmla="*/ 0 h 397289"/>
                <a:gd name="connsiteX3" fmla="*/ 2013185 w 3920681"/>
                <a:gd name="connsiteY3" fmla="*/ 397289 h 397289"/>
                <a:gd name="connsiteX4" fmla="*/ 184637 w 3920681"/>
                <a:gd name="connsiteY4" fmla="*/ 397289 h 397289"/>
                <a:gd name="connsiteX5" fmla="*/ 0 w 3920681"/>
                <a:gd name="connsiteY5" fmla="*/ 212652 h 39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681" h="397289">
                  <a:moveTo>
                    <a:pt x="3920682" y="334894"/>
                  </a:moveTo>
                  <a:lnTo>
                    <a:pt x="3588334" y="0"/>
                  </a:lnTo>
                  <a:lnTo>
                    <a:pt x="2410474" y="0"/>
                  </a:lnTo>
                  <a:lnTo>
                    <a:pt x="2013185" y="397289"/>
                  </a:lnTo>
                  <a:lnTo>
                    <a:pt x="184637" y="397289"/>
                  </a:lnTo>
                  <a:lnTo>
                    <a:pt x="0" y="212652"/>
                  </a:lnTo>
                </a:path>
              </a:pathLst>
            </a:custGeom>
            <a:noFill/>
            <a:ln w="6366" cap="flat">
              <a:solidFill>
                <a:srgbClr val="4BAF50"/>
              </a:solidFill>
              <a:prstDash val="solid"/>
              <a:miter/>
            </a:ln>
          </p:spPr>
          <p:txBody>
            <a:bodyPr rtlCol="0" anchor="ctr"/>
            <a:lstStyle/>
            <a:p>
              <a:endParaRPr lang="ru-RU"/>
            </a:p>
          </p:txBody>
        </p:sp>
        <p:sp>
          <p:nvSpPr>
            <p:cNvPr id="180" name="Рисунок 171">
              <a:extLst>
                <a:ext uri="{FF2B5EF4-FFF2-40B4-BE49-F238E27FC236}">
                  <a16:creationId xmlns:a16="http://schemas.microsoft.com/office/drawing/2014/main" id="{31FAC688-ECEA-4900-9942-9D9BF164AA5E}"/>
                </a:ext>
              </a:extLst>
            </p:cNvPr>
            <p:cNvSpPr/>
            <p:nvPr/>
          </p:nvSpPr>
          <p:spPr>
            <a:xfrm>
              <a:off x="2062539" y="4779582"/>
              <a:ext cx="2474142" cy="385828"/>
            </a:xfrm>
            <a:custGeom>
              <a:avLst/>
              <a:gdLst>
                <a:gd name="connsiteX0" fmla="*/ 2474142 w 2474142"/>
                <a:gd name="connsiteY0" fmla="*/ 385829 h 385828"/>
                <a:gd name="connsiteX1" fmla="*/ 2378640 w 2474142"/>
                <a:gd name="connsiteY1" fmla="*/ 291600 h 385828"/>
                <a:gd name="connsiteX2" fmla="*/ 1553502 w 2474142"/>
                <a:gd name="connsiteY2" fmla="*/ 291600 h 385828"/>
                <a:gd name="connsiteX3" fmla="*/ 1261902 w 2474142"/>
                <a:gd name="connsiteY3" fmla="*/ 0 h 385828"/>
                <a:gd name="connsiteX4" fmla="*/ 636681 w 2474142"/>
                <a:gd name="connsiteY4" fmla="*/ 0 h 385828"/>
                <a:gd name="connsiteX5" fmla="*/ 420209 w 2474142"/>
                <a:gd name="connsiteY5" fmla="*/ 216472 h 385828"/>
                <a:gd name="connsiteX6" fmla="*/ 169357 w 2474142"/>
                <a:gd name="connsiteY6" fmla="*/ 216472 h 385828"/>
                <a:gd name="connsiteX7" fmla="*/ 0 w 2474142"/>
                <a:gd name="connsiteY7" fmla="*/ 385829 h 38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4142" h="385828">
                  <a:moveTo>
                    <a:pt x="2474142" y="385829"/>
                  </a:moveTo>
                  <a:lnTo>
                    <a:pt x="2378640" y="291600"/>
                  </a:lnTo>
                  <a:lnTo>
                    <a:pt x="1553502" y="291600"/>
                  </a:lnTo>
                  <a:lnTo>
                    <a:pt x="1261902" y="0"/>
                  </a:lnTo>
                  <a:lnTo>
                    <a:pt x="636681" y="0"/>
                  </a:lnTo>
                  <a:lnTo>
                    <a:pt x="420209" y="216472"/>
                  </a:lnTo>
                  <a:lnTo>
                    <a:pt x="169357" y="216472"/>
                  </a:lnTo>
                  <a:lnTo>
                    <a:pt x="0" y="385829"/>
                  </a:lnTo>
                </a:path>
              </a:pathLst>
            </a:custGeom>
            <a:noFill/>
            <a:ln w="2547" cap="flat">
              <a:solidFill>
                <a:schemeClr val="accent6"/>
              </a:solidFill>
              <a:prstDash val="solid"/>
              <a:miter/>
            </a:ln>
          </p:spPr>
          <p:txBody>
            <a:bodyPr rtlCol="0" anchor="ctr"/>
            <a:lstStyle/>
            <a:p>
              <a:endParaRPr lang="ru-RU"/>
            </a:p>
          </p:txBody>
        </p:sp>
        <p:grpSp>
          <p:nvGrpSpPr>
            <p:cNvPr id="181" name="Рисунок 171">
              <a:extLst>
                <a:ext uri="{FF2B5EF4-FFF2-40B4-BE49-F238E27FC236}">
                  <a16:creationId xmlns:a16="http://schemas.microsoft.com/office/drawing/2014/main" id="{BEBCE007-D6EF-4E8E-9942-383B1210F2E2}"/>
                </a:ext>
              </a:extLst>
            </p:cNvPr>
            <p:cNvGrpSpPr/>
            <p:nvPr/>
          </p:nvGrpSpPr>
          <p:grpSpPr>
            <a:xfrm>
              <a:off x="3916554" y="4922198"/>
              <a:ext cx="946108" cy="52207"/>
              <a:chOff x="3916554" y="4922198"/>
              <a:chExt cx="946108" cy="52207"/>
            </a:xfrm>
            <a:solidFill>
              <a:srgbClr val="4BAF50"/>
            </a:solidFill>
          </p:grpSpPr>
          <p:sp>
            <p:nvSpPr>
              <p:cNvPr id="182" name="Полилиния: фигура 181">
                <a:extLst>
                  <a:ext uri="{FF2B5EF4-FFF2-40B4-BE49-F238E27FC236}">
                    <a16:creationId xmlns:a16="http://schemas.microsoft.com/office/drawing/2014/main" id="{BF223D56-3D04-41D4-B5F8-7C1A722BE264}"/>
                  </a:ext>
                </a:extLst>
              </p:cNvPr>
              <p:cNvSpPr/>
              <p:nvPr/>
            </p:nvSpPr>
            <p:spPr>
              <a:xfrm>
                <a:off x="3916554" y="4922198"/>
                <a:ext cx="87862" cy="52207"/>
              </a:xfrm>
              <a:custGeom>
                <a:avLst/>
                <a:gdLst>
                  <a:gd name="connsiteX0" fmla="*/ 0 w 87862"/>
                  <a:gd name="connsiteY0" fmla="*/ 0 h 52207"/>
                  <a:gd name="connsiteX1" fmla="*/ 53481 w 87862"/>
                  <a:gd name="connsiteY1" fmla="*/ 52208 h 52207"/>
                  <a:gd name="connsiteX2" fmla="*/ 87862 w 87862"/>
                  <a:gd name="connsiteY2" fmla="*/ 52208 h 52207"/>
                  <a:gd name="connsiteX3" fmla="*/ 35654 w 87862"/>
                  <a:gd name="connsiteY3" fmla="*/ 0 h 52207"/>
                  <a:gd name="connsiteX4" fmla="*/ 0 w 87862"/>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2" h="52207">
                    <a:moveTo>
                      <a:pt x="0" y="0"/>
                    </a:moveTo>
                    <a:lnTo>
                      <a:pt x="53481" y="52208"/>
                    </a:lnTo>
                    <a:lnTo>
                      <a:pt x="87862" y="52208"/>
                    </a:lnTo>
                    <a:lnTo>
                      <a:pt x="35654" y="0"/>
                    </a:lnTo>
                    <a:lnTo>
                      <a:pt x="0" y="0"/>
                    </a:lnTo>
                    <a:close/>
                  </a:path>
                </a:pathLst>
              </a:custGeom>
              <a:solidFill>
                <a:srgbClr val="4BAF50">
                  <a:alpha val="10000"/>
                </a:srgbClr>
              </a:solidFill>
              <a:ln w="12733" cap="flat">
                <a:noFill/>
                <a:prstDash val="solid"/>
                <a:miter/>
              </a:ln>
            </p:spPr>
            <p:txBody>
              <a:bodyPr rtlCol="0" anchor="ctr"/>
              <a:lstStyle/>
              <a:p>
                <a:endParaRPr lang="ru-RU" dirty="0"/>
              </a:p>
            </p:txBody>
          </p:sp>
          <p:sp>
            <p:nvSpPr>
              <p:cNvPr id="183" name="Полилиния: фигура 182">
                <a:extLst>
                  <a:ext uri="{FF2B5EF4-FFF2-40B4-BE49-F238E27FC236}">
                    <a16:creationId xmlns:a16="http://schemas.microsoft.com/office/drawing/2014/main" id="{CE7A9572-9A47-40D2-9DD1-D66B6B045906}"/>
                  </a:ext>
                </a:extLst>
              </p:cNvPr>
              <p:cNvSpPr/>
              <p:nvPr/>
            </p:nvSpPr>
            <p:spPr>
              <a:xfrm>
                <a:off x="4004416"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4381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4381" y="0"/>
                    </a:lnTo>
                    <a:lnTo>
                      <a:pt x="0" y="0"/>
                    </a:lnTo>
                    <a:close/>
                  </a:path>
                </a:pathLst>
              </a:custGeom>
              <a:solidFill>
                <a:srgbClr val="4BAF50">
                  <a:alpha val="10000"/>
                </a:srgbClr>
              </a:solidFill>
              <a:ln w="12733" cap="flat">
                <a:noFill/>
                <a:prstDash val="solid"/>
                <a:miter/>
              </a:ln>
            </p:spPr>
            <p:txBody>
              <a:bodyPr rtlCol="0" anchor="ctr"/>
              <a:lstStyle/>
              <a:p>
                <a:endParaRPr lang="ru-RU"/>
              </a:p>
            </p:txBody>
          </p:sp>
          <p:sp>
            <p:nvSpPr>
              <p:cNvPr id="184" name="Полилиния: фигура 183">
                <a:extLst>
                  <a:ext uri="{FF2B5EF4-FFF2-40B4-BE49-F238E27FC236}">
                    <a16:creationId xmlns:a16="http://schemas.microsoft.com/office/drawing/2014/main" id="{CBCC32A3-284B-467D-BBF1-8FD8DCBEF4C0}"/>
                  </a:ext>
                </a:extLst>
              </p:cNvPr>
              <p:cNvSpPr/>
              <p:nvPr/>
            </p:nvSpPr>
            <p:spPr>
              <a:xfrm>
                <a:off x="4092278" y="4922198"/>
                <a:ext cx="86588" cy="52207"/>
              </a:xfrm>
              <a:custGeom>
                <a:avLst/>
                <a:gdLst>
                  <a:gd name="connsiteX0" fmla="*/ 0 w 86588"/>
                  <a:gd name="connsiteY0" fmla="*/ 0 h 52207"/>
                  <a:gd name="connsiteX1" fmla="*/ 52208 w 86588"/>
                  <a:gd name="connsiteY1" fmla="*/ 52208 h 52207"/>
                  <a:gd name="connsiteX2" fmla="*/ 86588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8" y="52208"/>
                    </a:lnTo>
                    <a:lnTo>
                      <a:pt x="34381" y="0"/>
                    </a:lnTo>
                    <a:lnTo>
                      <a:pt x="0" y="0"/>
                    </a:lnTo>
                    <a:close/>
                  </a:path>
                </a:pathLst>
              </a:custGeom>
              <a:solidFill>
                <a:srgbClr val="4BAF50">
                  <a:alpha val="20000"/>
                </a:srgbClr>
              </a:solidFill>
              <a:ln w="12733" cap="flat">
                <a:noFill/>
                <a:prstDash val="solid"/>
                <a:miter/>
              </a:ln>
            </p:spPr>
            <p:txBody>
              <a:bodyPr rtlCol="0" anchor="ctr"/>
              <a:lstStyle/>
              <a:p>
                <a:endParaRPr lang="ru-RU"/>
              </a:p>
            </p:txBody>
          </p:sp>
          <p:sp>
            <p:nvSpPr>
              <p:cNvPr id="185" name="Полилиния: фигура 184">
                <a:extLst>
                  <a:ext uri="{FF2B5EF4-FFF2-40B4-BE49-F238E27FC236}">
                    <a16:creationId xmlns:a16="http://schemas.microsoft.com/office/drawing/2014/main" id="{C8D964DE-6142-417A-8466-E84200ADE90D}"/>
                  </a:ext>
                </a:extLst>
              </p:cNvPr>
              <p:cNvSpPr/>
              <p:nvPr/>
            </p:nvSpPr>
            <p:spPr>
              <a:xfrm>
                <a:off x="4178867"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5654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5654" y="0"/>
                    </a:lnTo>
                    <a:lnTo>
                      <a:pt x="0" y="0"/>
                    </a:lnTo>
                    <a:close/>
                  </a:path>
                </a:pathLst>
              </a:custGeom>
              <a:solidFill>
                <a:srgbClr val="4BAF50">
                  <a:alpha val="30000"/>
                </a:srgbClr>
              </a:solidFill>
              <a:ln w="12733" cap="flat">
                <a:noFill/>
                <a:prstDash val="solid"/>
                <a:miter/>
              </a:ln>
            </p:spPr>
            <p:txBody>
              <a:bodyPr rtlCol="0" anchor="ctr"/>
              <a:lstStyle/>
              <a:p>
                <a:endParaRPr lang="ru-RU"/>
              </a:p>
            </p:txBody>
          </p:sp>
          <p:sp>
            <p:nvSpPr>
              <p:cNvPr id="186" name="Полилиния: фигура 185">
                <a:extLst>
                  <a:ext uri="{FF2B5EF4-FFF2-40B4-BE49-F238E27FC236}">
                    <a16:creationId xmlns:a16="http://schemas.microsoft.com/office/drawing/2014/main" id="{D5079316-6749-490C-91B8-7098B4DD1A44}"/>
                  </a:ext>
                </a:extLst>
              </p:cNvPr>
              <p:cNvSpPr/>
              <p:nvPr/>
            </p:nvSpPr>
            <p:spPr>
              <a:xfrm>
                <a:off x="4266728" y="4922198"/>
                <a:ext cx="87862" cy="52207"/>
              </a:xfrm>
              <a:custGeom>
                <a:avLst/>
                <a:gdLst>
                  <a:gd name="connsiteX0" fmla="*/ 0 w 87862"/>
                  <a:gd name="connsiteY0" fmla="*/ 0 h 52207"/>
                  <a:gd name="connsiteX1" fmla="*/ 53481 w 87862"/>
                  <a:gd name="connsiteY1" fmla="*/ 52208 h 52207"/>
                  <a:gd name="connsiteX2" fmla="*/ 87862 w 87862"/>
                  <a:gd name="connsiteY2" fmla="*/ 52208 h 52207"/>
                  <a:gd name="connsiteX3" fmla="*/ 34381 w 87862"/>
                  <a:gd name="connsiteY3" fmla="*/ 0 h 52207"/>
                  <a:gd name="connsiteX4" fmla="*/ 0 w 87862"/>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2" h="52207">
                    <a:moveTo>
                      <a:pt x="0" y="0"/>
                    </a:moveTo>
                    <a:lnTo>
                      <a:pt x="53481" y="52208"/>
                    </a:lnTo>
                    <a:lnTo>
                      <a:pt x="87862" y="52208"/>
                    </a:lnTo>
                    <a:lnTo>
                      <a:pt x="34381" y="0"/>
                    </a:lnTo>
                    <a:lnTo>
                      <a:pt x="0" y="0"/>
                    </a:lnTo>
                    <a:close/>
                  </a:path>
                </a:pathLst>
              </a:custGeom>
              <a:solidFill>
                <a:srgbClr val="4BAF50">
                  <a:alpha val="40000"/>
                </a:srgbClr>
              </a:solidFill>
              <a:ln w="12733" cap="flat">
                <a:noFill/>
                <a:prstDash val="solid"/>
                <a:miter/>
              </a:ln>
            </p:spPr>
            <p:txBody>
              <a:bodyPr rtlCol="0" anchor="ctr"/>
              <a:lstStyle/>
              <a:p>
                <a:endParaRPr lang="ru-RU"/>
              </a:p>
            </p:txBody>
          </p:sp>
          <p:sp>
            <p:nvSpPr>
              <p:cNvPr id="187" name="Полилиния: фигура 186">
                <a:extLst>
                  <a:ext uri="{FF2B5EF4-FFF2-40B4-BE49-F238E27FC236}">
                    <a16:creationId xmlns:a16="http://schemas.microsoft.com/office/drawing/2014/main" id="{6612CB67-D86C-4BC6-8DF6-E3C3B17D792E}"/>
                  </a:ext>
                </a:extLst>
              </p:cNvPr>
              <p:cNvSpPr/>
              <p:nvPr/>
            </p:nvSpPr>
            <p:spPr>
              <a:xfrm>
                <a:off x="4354591" y="4922198"/>
                <a:ext cx="86588" cy="52207"/>
              </a:xfrm>
              <a:custGeom>
                <a:avLst/>
                <a:gdLst>
                  <a:gd name="connsiteX0" fmla="*/ 0 w 86588"/>
                  <a:gd name="connsiteY0" fmla="*/ 0 h 52207"/>
                  <a:gd name="connsiteX1" fmla="*/ 52208 w 86588"/>
                  <a:gd name="connsiteY1" fmla="*/ 52208 h 52207"/>
                  <a:gd name="connsiteX2" fmla="*/ 86588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8" y="52208"/>
                    </a:lnTo>
                    <a:lnTo>
                      <a:pt x="34381" y="0"/>
                    </a:lnTo>
                    <a:lnTo>
                      <a:pt x="0" y="0"/>
                    </a:lnTo>
                    <a:close/>
                  </a:path>
                </a:pathLst>
              </a:custGeom>
              <a:solidFill>
                <a:srgbClr val="4BAF50">
                  <a:alpha val="50000"/>
                </a:srgbClr>
              </a:solidFill>
              <a:ln w="12733" cap="flat">
                <a:noFill/>
                <a:prstDash val="solid"/>
                <a:miter/>
              </a:ln>
            </p:spPr>
            <p:txBody>
              <a:bodyPr rtlCol="0" anchor="ctr"/>
              <a:lstStyle/>
              <a:p>
                <a:endParaRPr lang="ru-RU"/>
              </a:p>
            </p:txBody>
          </p:sp>
          <p:sp>
            <p:nvSpPr>
              <p:cNvPr id="188" name="Полилиния: фигура 187">
                <a:extLst>
                  <a:ext uri="{FF2B5EF4-FFF2-40B4-BE49-F238E27FC236}">
                    <a16:creationId xmlns:a16="http://schemas.microsoft.com/office/drawing/2014/main" id="{E1E9918B-5F74-41BC-BC14-FEB7FCAA99A8}"/>
                  </a:ext>
                </a:extLst>
              </p:cNvPr>
              <p:cNvSpPr/>
              <p:nvPr/>
            </p:nvSpPr>
            <p:spPr>
              <a:xfrm>
                <a:off x="4441179"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5654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5654" y="0"/>
                    </a:lnTo>
                    <a:lnTo>
                      <a:pt x="0" y="0"/>
                    </a:lnTo>
                    <a:close/>
                  </a:path>
                </a:pathLst>
              </a:custGeom>
              <a:solidFill>
                <a:srgbClr val="4BAF50">
                  <a:alpha val="60000"/>
                </a:srgbClr>
              </a:solidFill>
              <a:ln w="12733" cap="flat">
                <a:noFill/>
                <a:prstDash val="solid"/>
                <a:miter/>
              </a:ln>
            </p:spPr>
            <p:txBody>
              <a:bodyPr rtlCol="0" anchor="ctr"/>
              <a:lstStyle/>
              <a:p>
                <a:endParaRPr lang="ru-RU"/>
              </a:p>
            </p:txBody>
          </p:sp>
          <p:sp>
            <p:nvSpPr>
              <p:cNvPr id="189" name="Полилиния: фигура 188">
                <a:extLst>
                  <a:ext uri="{FF2B5EF4-FFF2-40B4-BE49-F238E27FC236}">
                    <a16:creationId xmlns:a16="http://schemas.microsoft.com/office/drawing/2014/main" id="{992039E7-4707-4319-A79F-1157E233DA54}"/>
                  </a:ext>
                </a:extLst>
              </p:cNvPr>
              <p:cNvSpPr/>
              <p:nvPr/>
            </p:nvSpPr>
            <p:spPr>
              <a:xfrm>
                <a:off x="4529041"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4381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4381" y="0"/>
                    </a:lnTo>
                    <a:lnTo>
                      <a:pt x="0" y="0"/>
                    </a:lnTo>
                    <a:close/>
                  </a:path>
                </a:pathLst>
              </a:custGeom>
              <a:solidFill>
                <a:srgbClr val="4BAF50">
                  <a:alpha val="70000"/>
                </a:srgbClr>
              </a:solidFill>
              <a:ln w="12733" cap="flat">
                <a:noFill/>
                <a:prstDash val="solid"/>
                <a:miter/>
              </a:ln>
            </p:spPr>
            <p:txBody>
              <a:bodyPr rtlCol="0" anchor="ctr"/>
              <a:lstStyle/>
              <a:p>
                <a:endParaRPr lang="ru-RU"/>
              </a:p>
            </p:txBody>
          </p:sp>
          <p:sp>
            <p:nvSpPr>
              <p:cNvPr id="190" name="Полилиния: фигура 189">
                <a:extLst>
                  <a:ext uri="{FF2B5EF4-FFF2-40B4-BE49-F238E27FC236}">
                    <a16:creationId xmlns:a16="http://schemas.microsoft.com/office/drawing/2014/main" id="{7F24E7E6-925E-4145-A160-7DCAD0D310CD}"/>
                  </a:ext>
                </a:extLst>
              </p:cNvPr>
              <p:cNvSpPr/>
              <p:nvPr/>
            </p:nvSpPr>
            <p:spPr>
              <a:xfrm>
                <a:off x="4616903" y="4922198"/>
                <a:ext cx="86588" cy="52207"/>
              </a:xfrm>
              <a:custGeom>
                <a:avLst/>
                <a:gdLst>
                  <a:gd name="connsiteX0" fmla="*/ 0 w 86588"/>
                  <a:gd name="connsiteY0" fmla="*/ 0 h 52207"/>
                  <a:gd name="connsiteX1" fmla="*/ 52208 w 86588"/>
                  <a:gd name="connsiteY1" fmla="*/ 52208 h 52207"/>
                  <a:gd name="connsiteX2" fmla="*/ 86589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9" y="52208"/>
                    </a:lnTo>
                    <a:lnTo>
                      <a:pt x="34381" y="0"/>
                    </a:lnTo>
                    <a:lnTo>
                      <a:pt x="0" y="0"/>
                    </a:lnTo>
                    <a:close/>
                  </a:path>
                </a:pathLst>
              </a:custGeom>
              <a:solidFill>
                <a:srgbClr val="4BAF50">
                  <a:alpha val="80000"/>
                </a:srgbClr>
              </a:solidFill>
              <a:ln w="12733" cap="flat">
                <a:noFill/>
                <a:prstDash val="solid"/>
                <a:miter/>
              </a:ln>
            </p:spPr>
            <p:txBody>
              <a:bodyPr rtlCol="0" anchor="ctr"/>
              <a:lstStyle/>
              <a:p>
                <a:endParaRPr lang="ru-RU"/>
              </a:p>
            </p:txBody>
          </p:sp>
          <p:sp>
            <p:nvSpPr>
              <p:cNvPr id="191" name="Полилиния: фигура 190">
                <a:extLst>
                  <a:ext uri="{FF2B5EF4-FFF2-40B4-BE49-F238E27FC236}">
                    <a16:creationId xmlns:a16="http://schemas.microsoft.com/office/drawing/2014/main" id="{DC72918D-865A-49A9-ACD8-BFA64A9AA010}"/>
                  </a:ext>
                </a:extLst>
              </p:cNvPr>
              <p:cNvSpPr/>
              <p:nvPr/>
            </p:nvSpPr>
            <p:spPr>
              <a:xfrm>
                <a:off x="4695852" y="4922198"/>
                <a:ext cx="86588" cy="52207"/>
              </a:xfrm>
              <a:custGeom>
                <a:avLst/>
                <a:gdLst>
                  <a:gd name="connsiteX0" fmla="*/ 0 w 86588"/>
                  <a:gd name="connsiteY0" fmla="*/ 0 h 52207"/>
                  <a:gd name="connsiteX1" fmla="*/ 52208 w 86588"/>
                  <a:gd name="connsiteY1" fmla="*/ 52208 h 52207"/>
                  <a:gd name="connsiteX2" fmla="*/ 86588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8" y="52208"/>
                    </a:lnTo>
                    <a:lnTo>
                      <a:pt x="34381" y="0"/>
                    </a:lnTo>
                    <a:lnTo>
                      <a:pt x="0" y="0"/>
                    </a:lnTo>
                    <a:close/>
                  </a:path>
                </a:pathLst>
              </a:custGeom>
              <a:solidFill>
                <a:srgbClr val="4BAF50">
                  <a:alpha val="90000"/>
                </a:srgbClr>
              </a:solidFill>
              <a:ln w="12733" cap="flat">
                <a:noFill/>
                <a:prstDash val="solid"/>
                <a:miter/>
              </a:ln>
            </p:spPr>
            <p:txBody>
              <a:bodyPr rtlCol="0" anchor="ctr"/>
              <a:lstStyle/>
              <a:p>
                <a:endParaRPr lang="ru-RU"/>
              </a:p>
            </p:txBody>
          </p:sp>
          <p:sp>
            <p:nvSpPr>
              <p:cNvPr id="192" name="Полилиния: фигура 191">
                <a:extLst>
                  <a:ext uri="{FF2B5EF4-FFF2-40B4-BE49-F238E27FC236}">
                    <a16:creationId xmlns:a16="http://schemas.microsoft.com/office/drawing/2014/main" id="{38C9A267-7AE1-4509-8B9E-ECF838DB5D20}"/>
                  </a:ext>
                </a:extLst>
              </p:cNvPr>
              <p:cNvSpPr/>
              <p:nvPr/>
            </p:nvSpPr>
            <p:spPr>
              <a:xfrm>
                <a:off x="4776073" y="4922198"/>
                <a:ext cx="86588" cy="52207"/>
              </a:xfrm>
              <a:custGeom>
                <a:avLst/>
                <a:gdLst>
                  <a:gd name="connsiteX0" fmla="*/ 0 w 86588"/>
                  <a:gd name="connsiteY0" fmla="*/ 0 h 52207"/>
                  <a:gd name="connsiteX1" fmla="*/ 52208 w 86588"/>
                  <a:gd name="connsiteY1" fmla="*/ 52208 h 52207"/>
                  <a:gd name="connsiteX2" fmla="*/ 86589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9" y="52208"/>
                    </a:lnTo>
                    <a:lnTo>
                      <a:pt x="34381" y="0"/>
                    </a:lnTo>
                    <a:lnTo>
                      <a:pt x="0" y="0"/>
                    </a:lnTo>
                    <a:close/>
                  </a:path>
                </a:pathLst>
              </a:custGeom>
              <a:solidFill>
                <a:srgbClr val="4BAF50"/>
              </a:solidFill>
              <a:ln w="12733" cap="flat">
                <a:noFill/>
                <a:prstDash val="solid"/>
                <a:miter/>
              </a:ln>
            </p:spPr>
            <p:txBody>
              <a:bodyPr rtlCol="0" anchor="ctr"/>
              <a:lstStyle/>
              <a:p>
                <a:endParaRPr lang="ru-RU"/>
              </a:p>
            </p:txBody>
          </p:sp>
        </p:grpSp>
      </p:grpSp>
      <p:pic>
        <p:nvPicPr>
          <p:cNvPr id="33" name="Рисунок 32">
            <a:extLst>
              <a:ext uri="{FF2B5EF4-FFF2-40B4-BE49-F238E27FC236}">
                <a16:creationId xmlns:a16="http://schemas.microsoft.com/office/drawing/2014/main" id="{D4B9BBE2-173B-45A5-848C-D3D675FAB60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04269" y="4352882"/>
            <a:ext cx="1410715" cy="505479"/>
          </a:xfrm>
          <a:prstGeom prst="rect">
            <a:avLst/>
          </a:prstGeom>
        </p:spPr>
      </p:pic>
      <p:grpSp>
        <p:nvGrpSpPr>
          <p:cNvPr id="34" name="Группа 33">
            <a:extLst>
              <a:ext uri="{FF2B5EF4-FFF2-40B4-BE49-F238E27FC236}">
                <a16:creationId xmlns:a16="http://schemas.microsoft.com/office/drawing/2014/main" id="{8086DC1B-D7CB-49B5-9B75-E4BB245A9C86}"/>
              </a:ext>
            </a:extLst>
          </p:cNvPr>
          <p:cNvGrpSpPr/>
          <p:nvPr userDrawn="1"/>
        </p:nvGrpSpPr>
        <p:grpSpPr>
          <a:xfrm>
            <a:off x="7971979" y="4490262"/>
            <a:ext cx="652223" cy="389889"/>
            <a:chOff x="8043848" y="4490262"/>
            <a:chExt cx="652223" cy="389889"/>
          </a:xfrm>
        </p:grpSpPr>
        <p:sp>
          <p:nvSpPr>
            <p:cNvPr id="35" name="Рисунок 136">
              <a:extLst>
                <a:ext uri="{FF2B5EF4-FFF2-40B4-BE49-F238E27FC236}">
                  <a16:creationId xmlns:a16="http://schemas.microsoft.com/office/drawing/2014/main" id="{DA7BC52B-1539-48EF-BBFB-344BFADE5D75}"/>
                </a:ext>
              </a:extLst>
            </p:cNvPr>
            <p:cNvSpPr/>
            <p:nvPr/>
          </p:nvSpPr>
          <p:spPr>
            <a:xfrm>
              <a:off x="804384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6" name="Рисунок 136">
              <a:extLst>
                <a:ext uri="{FF2B5EF4-FFF2-40B4-BE49-F238E27FC236}">
                  <a16:creationId xmlns:a16="http://schemas.microsoft.com/office/drawing/2014/main" id="{64FD6594-88E0-4EF6-8A87-8291F3018D55}"/>
                </a:ext>
              </a:extLst>
            </p:cNvPr>
            <p:cNvSpPr/>
            <p:nvPr/>
          </p:nvSpPr>
          <p:spPr>
            <a:xfrm>
              <a:off x="804384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7" name="Рисунок 136">
              <a:extLst>
                <a:ext uri="{FF2B5EF4-FFF2-40B4-BE49-F238E27FC236}">
                  <a16:creationId xmlns:a16="http://schemas.microsoft.com/office/drawing/2014/main" id="{83FD21D0-F13D-477F-A5AF-75C85B4450DD}"/>
                </a:ext>
              </a:extLst>
            </p:cNvPr>
            <p:cNvSpPr/>
            <p:nvPr/>
          </p:nvSpPr>
          <p:spPr>
            <a:xfrm>
              <a:off x="804384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8" name="Рисунок 136">
              <a:extLst>
                <a:ext uri="{FF2B5EF4-FFF2-40B4-BE49-F238E27FC236}">
                  <a16:creationId xmlns:a16="http://schemas.microsoft.com/office/drawing/2014/main" id="{0B55DBCA-A8FF-48EF-9775-CF939B32895D}"/>
                </a:ext>
              </a:extLst>
            </p:cNvPr>
            <p:cNvSpPr/>
            <p:nvPr/>
          </p:nvSpPr>
          <p:spPr>
            <a:xfrm>
              <a:off x="804384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9" name="Рисунок 136">
              <a:extLst>
                <a:ext uri="{FF2B5EF4-FFF2-40B4-BE49-F238E27FC236}">
                  <a16:creationId xmlns:a16="http://schemas.microsoft.com/office/drawing/2014/main" id="{57F7BB51-8E73-4BF0-87D6-48E631F89285}"/>
                </a:ext>
              </a:extLst>
            </p:cNvPr>
            <p:cNvSpPr/>
            <p:nvPr/>
          </p:nvSpPr>
          <p:spPr>
            <a:xfrm>
              <a:off x="804384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0" name="Рисунок 136">
              <a:extLst>
                <a:ext uri="{FF2B5EF4-FFF2-40B4-BE49-F238E27FC236}">
                  <a16:creationId xmlns:a16="http://schemas.microsoft.com/office/drawing/2014/main" id="{454A24A1-CDD2-4BA0-89A8-5CFB66B9330C}"/>
                </a:ext>
              </a:extLst>
            </p:cNvPr>
            <p:cNvSpPr/>
            <p:nvPr/>
          </p:nvSpPr>
          <p:spPr>
            <a:xfrm>
              <a:off x="804384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1" name="Рисунок 136">
              <a:extLst>
                <a:ext uri="{FF2B5EF4-FFF2-40B4-BE49-F238E27FC236}">
                  <a16:creationId xmlns:a16="http://schemas.microsoft.com/office/drawing/2014/main" id="{7FBB65AB-BACF-4F49-9691-3F43E161FC8C}"/>
                </a:ext>
              </a:extLst>
            </p:cNvPr>
            <p:cNvSpPr/>
            <p:nvPr/>
          </p:nvSpPr>
          <p:spPr>
            <a:xfrm>
              <a:off x="804384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2" name="Рисунок 136">
              <a:extLst>
                <a:ext uri="{FF2B5EF4-FFF2-40B4-BE49-F238E27FC236}">
                  <a16:creationId xmlns:a16="http://schemas.microsoft.com/office/drawing/2014/main" id="{F46A4398-E3EC-4F97-BC06-73C57EA56D66}"/>
                </a:ext>
              </a:extLst>
            </p:cNvPr>
            <p:cNvSpPr/>
            <p:nvPr/>
          </p:nvSpPr>
          <p:spPr>
            <a:xfrm>
              <a:off x="807032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3" name="Рисунок 136">
              <a:extLst>
                <a:ext uri="{FF2B5EF4-FFF2-40B4-BE49-F238E27FC236}">
                  <a16:creationId xmlns:a16="http://schemas.microsoft.com/office/drawing/2014/main" id="{188D2217-1856-4E44-B382-8C48E32E27BC}"/>
                </a:ext>
              </a:extLst>
            </p:cNvPr>
            <p:cNvSpPr/>
            <p:nvPr/>
          </p:nvSpPr>
          <p:spPr>
            <a:xfrm>
              <a:off x="807032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4" name="Рисунок 136">
              <a:extLst>
                <a:ext uri="{FF2B5EF4-FFF2-40B4-BE49-F238E27FC236}">
                  <a16:creationId xmlns:a16="http://schemas.microsoft.com/office/drawing/2014/main" id="{B1A1051A-945E-4839-AA75-6255668DA049}"/>
                </a:ext>
              </a:extLst>
            </p:cNvPr>
            <p:cNvSpPr/>
            <p:nvPr/>
          </p:nvSpPr>
          <p:spPr>
            <a:xfrm>
              <a:off x="807032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5" name="Рисунок 136">
              <a:extLst>
                <a:ext uri="{FF2B5EF4-FFF2-40B4-BE49-F238E27FC236}">
                  <a16:creationId xmlns:a16="http://schemas.microsoft.com/office/drawing/2014/main" id="{4653DDE2-EB56-4053-AF0A-BEE84865982B}"/>
                </a:ext>
              </a:extLst>
            </p:cNvPr>
            <p:cNvSpPr/>
            <p:nvPr/>
          </p:nvSpPr>
          <p:spPr>
            <a:xfrm>
              <a:off x="807032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6" name="Рисунок 136">
              <a:extLst>
                <a:ext uri="{FF2B5EF4-FFF2-40B4-BE49-F238E27FC236}">
                  <a16:creationId xmlns:a16="http://schemas.microsoft.com/office/drawing/2014/main" id="{FF2F03CB-2F03-4FC9-AE67-58E0F6393128}"/>
                </a:ext>
              </a:extLst>
            </p:cNvPr>
            <p:cNvSpPr/>
            <p:nvPr/>
          </p:nvSpPr>
          <p:spPr>
            <a:xfrm>
              <a:off x="807032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7" name="Рисунок 136">
              <a:extLst>
                <a:ext uri="{FF2B5EF4-FFF2-40B4-BE49-F238E27FC236}">
                  <a16:creationId xmlns:a16="http://schemas.microsoft.com/office/drawing/2014/main" id="{A5A80616-5129-4F04-86F3-F135A1600D42}"/>
                </a:ext>
              </a:extLst>
            </p:cNvPr>
            <p:cNvSpPr/>
            <p:nvPr/>
          </p:nvSpPr>
          <p:spPr>
            <a:xfrm>
              <a:off x="807032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8" name="Рисунок 136">
              <a:extLst>
                <a:ext uri="{FF2B5EF4-FFF2-40B4-BE49-F238E27FC236}">
                  <a16:creationId xmlns:a16="http://schemas.microsoft.com/office/drawing/2014/main" id="{DB3C12CA-8F4A-4380-A9D5-F931A18AA1CB}"/>
                </a:ext>
              </a:extLst>
            </p:cNvPr>
            <p:cNvSpPr/>
            <p:nvPr/>
          </p:nvSpPr>
          <p:spPr>
            <a:xfrm>
              <a:off x="807032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9" name="Рисунок 136">
              <a:extLst>
                <a:ext uri="{FF2B5EF4-FFF2-40B4-BE49-F238E27FC236}">
                  <a16:creationId xmlns:a16="http://schemas.microsoft.com/office/drawing/2014/main" id="{C70AA82A-E6C0-44BC-9D9B-F3D719168AD1}"/>
                </a:ext>
              </a:extLst>
            </p:cNvPr>
            <p:cNvSpPr/>
            <p:nvPr/>
          </p:nvSpPr>
          <p:spPr>
            <a:xfrm>
              <a:off x="809679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0" name="Рисунок 136">
              <a:extLst>
                <a:ext uri="{FF2B5EF4-FFF2-40B4-BE49-F238E27FC236}">
                  <a16:creationId xmlns:a16="http://schemas.microsoft.com/office/drawing/2014/main" id="{A6CC568B-6127-418D-932A-E5A3F47EA62C}"/>
                </a:ext>
              </a:extLst>
            </p:cNvPr>
            <p:cNvSpPr/>
            <p:nvPr/>
          </p:nvSpPr>
          <p:spPr>
            <a:xfrm>
              <a:off x="809679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1" name="Рисунок 136">
              <a:extLst>
                <a:ext uri="{FF2B5EF4-FFF2-40B4-BE49-F238E27FC236}">
                  <a16:creationId xmlns:a16="http://schemas.microsoft.com/office/drawing/2014/main" id="{5566C016-65F8-40C7-95D6-BEF3738E9E00}"/>
                </a:ext>
              </a:extLst>
            </p:cNvPr>
            <p:cNvSpPr/>
            <p:nvPr/>
          </p:nvSpPr>
          <p:spPr>
            <a:xfrm>
              <a:off x="81232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2" name="Рисунок 136">
              <a:extLst>
                <a:ext uri="{FF2B5EF4-FFF2-40B4-BE49-F238E27FC236}">
                  <a16:creationId xmlns:a16="http://schemas.microsoft.com/office/drawing/2014/main" id="{ED3AE16B-B8DA-46C3-A5F1-575E793EBFDC}"/>
                </a:ext>
              </a:extLst>
            </p:cNvPr>
            <p:cNvSpPr/>
            <p:nvPr/>
          </p:nvSpPr>
          <p:spPr>
            <a:xfrm>
              <a:off x="812327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3" name="Рисунок 136">
              <a:extLst>
                <a:ext uri="{FF2B5EF4-FFF2-40B4-BE49-F238E27FC236}">
                  <a16:creationId xmlns:a16="http://schemas.microsoft.com/office/drawing/2014/main" id="{0313F5CD-1580-466E-9105-6D25BD084558}"/>
                </a:ext>
              </a:extLst>
            </p:cNvPr>
            <p:cNvSpPr/>
            <p:nvPr/>
          </p:nvSpPr>
          <p:spPr>
            <a:xfrm>
              <a:off x="81497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4" name="Рисунок 136">
              <a:extLst>
                <a:ext uri="{FF2B5EF4-FFF2-40B4-BE49-F238E27FC236}">
                  <a16:creationId xmlns:a16="http://schemas.microsoft.com/office/drawing/2014/main" id="{0A6AF06B-67AE-4471-8EDF-D7613F111897}"/>
                </a:ext>
              </a:extLst>
            </p:cNvPr>
            <p:cNvSpPr/>
            <p:nvPr/>
          </p:nvSpPr>
          <p:spPr>
            <a:xfrm>
              <a:off x="81497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5" name="Рисунок 136">
              <a:extLst>
                <a:ext uri="{FF2B5EF4-FFF2-40B4-BE49-F238E27FC236}">
                  <a16:creationId xmlns:a16="http://schemas.microsoft.com/office/drawing/2014/main" id="{BE65D570-7E48-4A49-9013-A5B0DB5F420C}"/>
                </a:ext>
              </a:extLst>
            </p:cNvPr>
            <p:cNvSpPr/>
            <p:nvPr/>
          </p:nvSpPr>
          <p:spPr>
            <a:xfrm>
              <a:off x="81750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6" name="Рисунок 136">
              <a:extLst>
                <a:ext uri="{FF2B5EF4-FFF2-40B4-BE49-F238E27FC236}">
                  <a16:creationId xmlns:a16="http://schemas.microsoft.com/office/drawing/2014/main" id="{674266AA-ECA2-4C21-97B9-B458328C8DE4}"/>
                </a:ext>
              </a:extLst>
            </p:cNvPr>
            <p:cNvSpPr/>
            <p:nvPr/>
          </p:nvSpPr>
          <p:spPr>
            <a:xfrm>
              <a:off x="81750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7" name="Рисунок 136">
              <a:extLst>
                <a:ext uri="{FF2B5EF4-FFF2-40B4-BE49-F238E27FC236}">
                  <a16:creationId xmlns:a16="http://schemas.microsoft.com/office/drawing/2014/main" id="{9CA365B0-9609-485B-9300-1AB735BD4808}"/>
                </a:ext>
              </a:extLst>
            </p:cNvPr>
            <p:cNvSpPr/>
            <p:nvPr/>
          </p:nvSpPr>
          <p:spPr>
            <a:xfrm>
              <a:off x="81750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8" name="Рисунок 136">
              <a:extLst>
                <a:ext uri="{FF2B5EF4-FFF2-40B4-BE49-F238E27FC236}">
                  <a16:creationId xmlns:a16="http://schemas.microsoft.com/office/drawing/2014/main" id="{3A779838-0EAF-43D7-86DF-55D0636B639B}"/>
                </a:ext>
              </a:extLst>
            </p:cNvPr>
            <p:cNvSpPr/>
            <p:nvPr/>
          </p:nvSpPr>
          <p:spPr>
            <a:xfrm>
              <a:off x="81750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9" name="Рисунок 136">
              <a:extLst>
                <a:ext uri="{FF2B5EF4-FFF2-40B4-BE49-F238E27FC236}">
                  <a16:creationId xmlns:a16="http://schemas.microsoft.com/office/drawing/2014/main" id="{BCBCA169-1D73-44E5-856E-B672DF547DB8}"/>
                </a:ext>
              </a:extLst>
            </p:cNvPr>
            <p:cNvSpPr/>
            <p:nvPr/>
          </p:nvSpPr>
          <p:spPr>
            <a:xfrm>
              <a:off x="81750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0" name="Рисунок 136">
              <a:extLst>
                <a:ext uri="{FF2B5EF4-FFF2-40B4-BE49-F238E27FC236}">
                  <a16:creationId xmlns:a16="http://schemas.microsoft.com/office/drawing/2014/main" id="{DA7C3E2D-03BC-4F92-894A-6FB302DC060D}"/>
                </a:ext>
              </a:extLst>
            </p:cNvPr>
            <p:cNvSpPr/>
            <p:nvPr/>
          </p:nvSpPr>
          <p:spPr>
            <a:xfrm>
              <a:off x="81750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1" name="Рисунок 136">
              <a:extLst>
                <a:ext uri="{FF2B5EF4-FFF2-40B4-BE49-F238E27FC236}">
                  <a16:creationId xmlns:a16="http://schemas.microsoft.com/office/drawing/2014/main" id="{8C533E19-4636-4328-A933-5DD6D9B98B79}"/>
                </a:ext>
              </a:extLst>
            </p:cNvPr>
            <p:cNvSpPr/>
            <p:nvPr/>
          </p:nvSpPr>
          <p:spPr>
            <a:xfrm>
              <a:off x="817501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2" name="Рисунок 136">
              <a:extLst>
                <a:ext uri="{FF2B5EF4-FFF2-40B4-BE49-F238E27FC236}">
                  <a16:creationId xmlns:a16="http://schemas.microsoft.com/office/drawing/2014/main" id="{59D88B7A-ABEC-4F06-985A-28167C57F621}"/>
                </a:ext>
              </a:extLst>
            </p:cNvPr>
            <p:cNvSpPr/>
            <p:nvPr/>
          </p:nvSpPr>
          <p:spPr>
            <a:xfrm>
              <a:off x="820148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3" name="Рисунок 136">
              <a:extLst>
                <a:ext uri="{FF2B5EF4-FFF2-40B4-BE49-F238E27FC236}">
                  <a16:creationId xmlns:a16="http://schemas.microsoft.com/office/drawing/2014/main" id="{758D4564-0078-4248-B231-788BE3FD3440}"/>
                </a:ext>
              </a:extLst>
            </p:cNvPr>
            <p:cNvSpPr/>
            <p:nvPr/>
          </p:nvSpPr>
          <p:spPr>
            <a:xfrm>
              <a:off x="820148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4" name="Рисунок 136">
              <a:extLst>
                <a:ext uri="{FF2B5EF4-FFF2-40B4-BE49-F238E27FC236}">
                  <a16:creationId xmlns:a16="http://schemas.microsoft.com/office/drawing/2014/main" id="{3596B895-5D83-4D59-9990-EC2FCDB9B396}"/>
                </a:ext>
              </a:extLst>
            </p:cNvPr>
            <p:cNvSpPr/>
            <p:nvPr/>
          </p:nvSpPr>
          <p:spPr>
            <a:xfrm>
              <a:off x="820148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5" name="Рисунок 136">
              <a:extLst>
                <a:ext uri="{FF2B5EF4-FFF2-40B4-BE49-F238E27FC236}">
                  <a16:creationId xmlns:a16="http://schemas.microsoft.com/office/drawing/2014/main" id="{0E2E0B0F-767F-4EA6-B88E-117C02B2ADBA}"/>
                </a:ext>
              </a:extLst>
            </p:cNvPr>
            <p:cNvSpPr/>
            <p:nvPr/>
          </p:nvSpPr>
          <p:spPr>
            <a:xfrm>
              <a:off x="820148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6" name="Рисунок 136">
              <a:extLst>
                <a:ext uri="{FF2B5EF4-FFF2-40B4-BE49-F238E27FC236}">
                  <a16:creationId xmlns:a16="http://schemas.microsoft.com/office/drawing/2014/main" id="{BE276A7E-9496-4BC2-8E11-BC1925299D95}"/>
                </a:ext>
              </a:extLst>
            </p:cNvPr>
            <p:cNvSpPr/>
            <p:nvPr/>
          </p:nvSpPr>
          <p:spPr>
            <a:xfrm>
              <a:off x="820148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7" name="Рисунок 136">
              <a:extLst>
                <a:ext uri="{FF2B5EF4-FFF2-40B4-BE49-F238E27FC236}">
                  <a16:creationId xmlns:a16="http://schemas.microsoft.com/office/drawing/2014/main" id="{65F33983-9714-4220-B048-868B03C9C654}"/>
                </a:ext>
              </a:extLst>
            </p:cNvPr>
            <p:cNvSpPr/>
            <p:nvPr/>
          </p:nvSpPr>
          <p:spPr>
            <a:xfrm>
              <a:off x="820148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8" name="Рисунок 136">
              <a:extLst>
                <a:ext uri="{FF2B5EF4-FFF2-40B4-BE49-F238E27FC236}">
                  <a16:creationId xmlns:a16="http://schemas.microsoft.com/office/drawing/2014/main" id="{4E1E5F99-C951-4C6A-B37E-5EC87F764BF6}"/>
                </a:ext>
              </a:extLst>
            </p:cNvPr>
            <p:cNvSpPr/>
            <p:nvPr/>
          </p:nvSpPr>
          <p:spPr>
            <a:xfrm>
              <a:off x="826647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9" name="Рисунок 136">
              <a:extLst>
                <a:ext uri="{FF2B5EF4-FFF2-40B4-BE49-F238E27FC236}">
                  <a16:creationId xmlns:a16="http://schemas.microsoft.com/office/drawing/2014/main" id="{E1E9976A-9B4A-418B-8446-4128A6ECB77A}"/>
                </a:ext>
              </a:extLst>
            </p:cNvPr>
            <p:cNvSpPr/>
            <p:nvPr/>
          </p:nvSpPr>
          <p:spPr>
            <a:xfrm>
              <a:off x="826647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0" name="Рисунок 136">
              <a:extLst>
                <a:ext uri="{FF2B5EF4-FFF2-40B4-BE49-F238E27FC236}">
                  <a16:creationId xmlns:a16="http://schemas.microsoft.com/office/drawing/2014/main" id="{40E333EB-B023-444B-96FF-7B09FE94B76F}"/>
                </a:ext>
              </a:extLst>
            </p:cNvPr>
            <p:cNvSpPr/>
            <p:nvPr/>
          </p:nvSpPr>
          <p:spPr>
            <a:xfrm>
              <a:off x="826647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1" name="Рисунок 136">
              <a:extLst>
                <a:ext uri="{FF2B5EF4-FFF2-40B4-BE49-F238E27FC236}">
                  <a16:creationId xmlns:a16="http://schemas.microsoft.com/office/drawing/2014/main" id="{4AFE0627-8D23-479D-8D52-05ECF25F0622}"/>
                </a:ext>
              </a:extLst>
            </p:cNvPr>
            <p:cNvSpPr/>
            <p:nvPr/>
          </p:nvSpPr>
          <p:spPr>
            <a:xfrm>
              <a:off x="826647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2" name="Рисунок 136">
              <a:extLst>
                <a:ext uri="{FF2B5EF4-FFF2-40B4-BE49-F238E27FC236}">
                  <a16:creationId xmlns:a16="http://schemas.microsoft.com/office/drawing/2014/main" id="{E0E461A1-92DE-4E32-923E-F4A1F04AE3A4}"/>
                </a:ext>
              </a:extLst>
            </p:cNvPr>
            <p:cNvSpPr/>
            <p:nvPr/>
          </p:nvSpPr>
          <p:spPr>
            <a:xfrm>
              <a:off x="82664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3" name="Рисунок 136">
              <a:extLst>
                <a:ext uri="{FF2B5EF4-FFF2-40B4-BE49-F238E27FC236}">
                  <a16:creationId xmlns:a16="http://schemas.microsoft.com/office/drawing/2014/main" id="{8BBDFC65-1BE8-4AB4-891D-7DD5377123F8}"/>
                </a:ext>
              </a:extLst>
            </p:cNvPr>
            <p:cNvSpPr/>
            <p:nvPr/>
          </p:nvSpPr>
          <p:spPr>
            <a:xfrm>
              <a:off x="829294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4" name="Рисунок 136">
              <a:extLst>
                <a:ext uri="{FF2B5EF4-FFF2-40B4-BE49-F238E27FC236}">
                  <a16:creationId xmlns:a16="http://schemas.microsoft.com/office/drawing/2014/main" id="{A18E29DF-8A18-446D-B92C-57B7496795EF}"/>
                </a:ext>
              </a:extLst>
            </p:cNvPr>
            <p:cNvSpPr/>
            <p:nvPr/>
          </p:nvSpPr>
          <p:spPr>
            <a:xfrm>
              <a:off x="829294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5" name="Рисунок 136">
              <a:extLst>
                <a:ext uri="{FF2B5EF4-FFF2-40B4-BE49-F238E27FC236}">
                  <a16:creationId xmlns:a16="http://schemas.microsoft.com/office/drawing/2014/main" id="{5394319D-70A2-42C2-9303-A073DBAC6B14}"/>
                </a:ext>
              </a:extLst>
            </p:cNvPr>
            <p:cNvSpPr/>
            <p:nvPr/>
          </p:nvSpPr>
          <p:spPr>
            <a:xfrm>
              <a:off x="829294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6" name="Рисунок 136">
              <a:extLst>
                <a:ext uri="{FF2B5EF4-FFF2-40B4-BE49-F238E27FC236}">
                  <a16:creationId xmlns:a16="http://schemas.microsoft.com/office/drawing/2014/main" id="{8AFC578C-9F0A-42CF-9829-F58D299E2578}"/>
                </a:ext>
              </a:extLst>
            </p:cNvPr>
            <p:cNvSpPr/>
            <p:nvPr/>
          </p:nvSpPr>
          <p:spPr>
            <a:xfrm>
              <a:off x="829294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7" name="Рисунок 136">
              <a:extLst>
                <a:ext uri="{FF2B5EF4-FFF2-40B4-BE49-F238E27FC236}">
                  <a16:creationId xmlns:a16="http://schemas.microsoft.com/office/drawing/2014/main" id="{35CE96E5-CB35-45B5-901C-63C2D1C47AE1}"/>
                </a:ext>
              </a:extLst>
            </p:cNvPr>
            <p:cNvSpPr/>
            <p:nvPr/>
          </p:nvSpPr>
          <p:spPr>
            <a:xfrm>
              <a:off x="829294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8" name="Рисунок 136">
              <a:extLst>
                <a:ext uri="{FF2B5EF4-FFF2-40B4-BE49-F238E27FC236}">
                  <a16:creationId xmlns:a16="http://schemas.microsoft.com/office/drawing/2014/main" id="{9C31E71C-6911-44E4-9B13-A6284B1E26CE}"/>
                </a:ext>
              </a:extLst>
            </p:cNvPr>
            <p:cNvSpPr/>
            <p:nvPr/>
          </p:nvSpPr>
          <p:spPr>
            <a:xfrm>
              <a:off x="82929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9" name="Рисунок 136">
              <a:extLst>
                <a:ext uri="{FF2B5EF4-FFF2-40B4-BE49-F238E27FC236}">
                  <a16:creationId xmlns:a16="http://schemas.microsoft.com/office/drawing/2014/main" id="{33BEDA21-DBDC-4435-A431-51E318F6DD9A}"/>
                </a:ext>
              </a:extLst>
            </p:cNvPr>
            <p:cNvSpPr/>
            <p:nvPr/>
          </p:nvSpPr>
          <p:spPr>
            <a:xfrm>
              <a:off x="82929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0" name="Рисунок 136">
              <a:extLst>
                <a:ext uri="{FF2B5EF4-FFF2-40B4-BE49-F238E27FC236}">
                  <a16:creationId xmlns:a16="http://schemas.microsoft.com/office/drawing/2014/main" id="{5F472C8B-E6F3-45B1-BCC9-A6EBB6A414EA}"/>
                </a:ext>
              </a:extLst>
            </p:cNvPr>
            <p:cNvSpPr/>
            <p:nvPr/>
          </p:nvSpPr>
          <p:spPr>
            <a:xfrm>
              <a:off x="831941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1" name="Рисунок 136">
              <a:extLst>
                <a:ext uri="{FF2B5EF4-FFF2-40B4-BE49-F238E27FC236}">
                  <a16:creationId xmlns:a16="http://schemas.microsoft.com/office/drawing/2014/main" id="{4A345EFA-8CF1-4D9A-8C0F-73593CE46C13}"/>
                </a:ext>
              </a:extLst>
            </p:cNvPr>
            <p:cNvSpPr/>
            <p:nvPr/>
          </p:nvSpPr>
          <p:spPr>
            <a:xfrm>
              <a:off x="831941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2" name="Рисунок 136">
              <a:extLst>
                <a:ext uri="{FF2B5EF4-FFF2-40B4-BE49-F238E27FC236}">
                  <a16:creationId xmlns:a16="http://schemas.microsoft.com/office/drawing/2014/main" id="{A096CEFF-F309-4953-ABEA-9B61928A0CD6}"/>
                </a:ext>
              </a:extLst>
            </p:cNvPr>
            <p:cNvSpPr/>
            <p:nvPr/>
          </p:nvSpPr>
          <p:spPr>
            <a:xfrm>
              <a:off x="831941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3" name="Рисунок 136">
              <a:extLst>
                <a:ext uri="{FF2B5EF4-FFF2-40B4-BE49-F238E27FC236}">
                  <a16:creationId xmlns:a16="http://schemas.microsoft.com/office/drawing/2014/main" id="{EBE40534-878F-45E0-934D-0F587676516A}"/>
                </a:ext>
              </a:extLst>
            </p:cNvPr>
            <p:cNvSpPr/>
            <p:nvPr/>
          </p:nvSpPr>
          <p:spPr>
            <a:xfrm>
              <a:off x="831941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4" name="Рисунок 136">
              <a:extLst>
                <a:ext uri="{FF2B5EF4-FFF2-40B4-BE49-F238E27FC236}">
                  <a16:creationId xmlns:a16="http://schemas.microsoft.com/office/drawing/2014/main" id="{30CD4D6A-60AA-4D38-AAF8-3175A4C25684}"/>
                </a:ext>
              </a:extLst>
            </p:cNvPr>
            <p:cNvSpPr/>
            <p:nvPr/>
          </p:nvSpPr>
          <p:spPr>
            <a:xfrm>
              <a:off x="834589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5" name="Рисунок 136">
              <a:extLst>
                <a:ext uri="{FF2B5EF4-FFF2-40B4-BE49-F238E27FC236}">
                  <a16:creationId xmlns:a16="http://schemas.microsoft.com/office/drawing/2014/main" id="{F7168043-895F-469D-A5B0-6C6457A075F0}"/>
                </a:ext>
              </a:extLst>
            </p:cNvPr>
            <p:cNvSpPr/>
            <p:nvPr/>
          </p:nvSpPr>
          <p:spPr>
            <a:xfrm>
              <a:off x="83458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6" name="Рисунок 136">
              <a:extLst>
                <a:ext uri="{FF2B5EF4-FFF2-40B4-BE49-F238E27FC236}">
                  <a16:creationId xmlns:a16="http://schemas.microsoft.com/office/drawing/2014/main" id="{6A2FD1F8-24E6-4917-BE8C-3D5F5A8D43EF}"/>
                </a:ext>
              </a:extLst>
            </p:cNvPr>
            <p:cNvSpPr/>
            <p:nvPr/>
          </p:nvSpPr>
          <p:spPr>
            <a:xfrm>
              <a:off x="83458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7" name="Рисунок 136">
              <a:extLst>
                <a:ext uri="{FF2B5EF4-FFF2-40B4-BE49-F238E27FC236}">
                  <a16:creationId xmlns:a16="http://schemas.microsoft.com/office/drawing/2014/main" id="{B88BA625-5410-456B-8E66-981031207FC6}"/>
                </a:ext>
              </a:extLst>
            </p:cNvPr>
            <p:cNvSpPr/>
            <p:nvPr/>
          </p:nvSpPr>
          <p:spPr>
            <a:xfrm>
              <a:off x="834589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8" name="Рисунок 136">
              <a:extLst>
                <a:ext uri="{FF2B5EF4-FFF2-40B4-BE49-F238E27FC236}">
                  <a16:creationId xmlns:a16="http://schemas.microsoft.com/office/drawing/2014/main" id="{80AEC3AD-5BD1-46B7-A7DD-9C640FC5D2BC}"/>
                </a:ext>
              </a:extLst>
            </p:cNvPr>
            <p:cNvSpPr/>
            <p:nvPr/>
          </p:nvSpPr>
          <p:spPr>
            <a:xfrm>
              <a:off x="8372366"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9" name="Рисунок 136">
              <a:extLst>
                <a:ext uri="{FF2B5EF4-FFF2-40B4-BE49-F238E27FC236}">
                  <a16:creationId xmlns:a16="http://schemas.microsoft.com/office/drawing/2014/main" id="{7A601F82-2713-4AA2-B5C3-7F4A7F220969}"/>
                </a:ext>
              </a:extLst>
            </p:cNvPr>
            <p:cNvSpPr/>
            <p:nvPr/>
          </p:nvSpPr>
          <p:spPr>
            <a:xfrm>
              <a:off x="8372366"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0" name="Рисунок 136">
              <a:extLst>
                <a:ext uri="{FF2B5EF4-FFF2-40B4-BE49-F238E27FC236}">
                  <a16:creationId xmlns:a16="http://schemas.microsoft.com/office/drawing/2014/main" id="{4E5962BF-D1D2-44A3-BE06-D04D280E0F05}"/>
                </a:ext>
              </a:extLst>
            </p:cNvPr>
            <p:cNvSpPr/>
            <p:nvPr/>
          </p:nvSpPr>
          <p:spPr>
            <a:xfrm>
              <a:off x="837236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1" name="Рисунок 136">
              <a:extLst>
                <a:ext uri="{FF2B5EF4-FFF2-40B4-BE49-F238E27FC236}">
                  <a16:creationId xmlns:a16="http://schemas.microsoft.com/office/drawing/2014/main" id="{4DAB663B-B162-4B42-995A-9A9617A08AE6}"/>
                </a:ext>
              </a:extLst>
            </p:cNvPr>
            <p:cNvSpPr/>
            <p:nvPr/>
          </p:nvSpPr>
          <p:spPr>
            <a:xfrm>
              <a:off x="837236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2" name="Рисунок 136">
              <a:extLst>
                <a:ext uri="{FF2B5EF4-FFF2-40B4-BE49-F238E27FC236}">
                  <a16:creationId xmlns:a16="http://schemas.microsoft.com/office/drawing/2014/main" id="{1138F1DF-4387-472F-8648-72613CF2390F}"/>
                </a:ext>
              </a:extLst>
            </p:cNvPr>
            <p:cNvSpPr/>
            <p:nvPr/>
          </p:nvSpPr>
          <p:spPr>
            <a:xfrm>
              <a:off x="8398840"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3" name="Рисунок 136">
              <a:extLst>
                <a:ext uri="{FF2B5EF4-FFF2-40B4-BE49-F238E27FC236}">
                  <a16:creationId xmlns:a16="http://schemas.microsoft.com/office/drawing/2014/main" id="{E7C5F06D-F178-4AA4-8A23-F907B3A2FC2C}"/>
                </a:ext>
              </a:extLst>
            </p:cNvPr>
            <p:cNvSpPr/>
            <p:nvPr/>
          </p:nvSpPr>
          <p:spPr>
            <a:xfrm>
              <a:off x="839884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4" name="Рисунок 136">
              <a:extLst>
                <a:ext uri="{FF2B5EF4-FFF2-40B4-BE49-F238E27FC236}">
                  <a16:creationId xmlns:a16="http://schemas.microsoft.com/office/drawing/2014/main" id="{F8607A4B-C390-497B-8C0C-A341BAEE104D}"/>
                </a:ext>
              </a:extLst>
            </p:cNvPr>
            <p:cNvSpPr/>
            <p:nvPr/>
          </p:nvSpPr>
          <p:spPr>
            <a:xfrm>
              <a:off x="839884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5" name="Рисунок 136">
              <a:extLst>
                <a:ext uri="{FF2B5EF4-FFF2-40B4-BE49-F238E27FC236}">
                  <a16:creationId xmlns:a16="http://schemas.microsoft.com/office/drawing/2014/main" id="{57CFB409-827F-4A42-8793-1E434F947ED9}"/>
                </a:ext>
              </a:extLst>
            </p:cNvPr>
            <p:cNvSpPr/>
            <p:nvPr/>
          </p:nvSpPr>
          <p:spPr>
            <a:xfrm>
              <a:off x="839884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6" name="Рисунок 136">
              <a:extLst>
                <a:ext uri="{FF2B5EF4-FFF2-40B4-BE49-F238E27FC236}">
                  <a16:creationId xmlns:a16="http://schemas.microsoft.com/office/drawing/2014/main" id="{909E4378-BA13-466A-8EC7-80C78C570E09}"/>
                </a:ext>
              </a:extLst>
            </p:cNvPr>
            <p:cNvSpPr/>
            <p:nvPr/>
          </p:nvSpPr>
          <p:spPr>
            <a:xfrm>
              <a:off x="839884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7" name="Рисунок 136">
              <a:extLst>
                <a:ext uri="{FF2B5EF4-FFF2-40B4-BE49-F238E27FC236}">
                  <a16:creationId xmlns:a16="http://schemas.microsoft.com/office/drawing/2014/main" id="{912BDEF1-F87C-44B6-94A7-E4646090F42B}"/>
                </a:ext>
              </a:extLst>
            </p:cNvPr>
            <p:cNvSpPr/>
            <p:nvPr/>
          </p:nvSpPr>
          <p:spPr>
            <a:xfrm>
              <a:off x="839884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8" name="Рисунок 136">
              <a:extLst>
                <a:ext uri="{FF2B5EF4-FFF2-40B4-BE49-F238E27FC236}">
                  <a16:creationId xmlns:a16="http://schemas.microsoft.com/office/drawing/2014/main" id="{3AE0287E-BDD8-483A-A8C9-6159288CA730}"/>
                </a:ext>
              </a:extLst>
            </p:cNvPr>
            <p:cNvSpPr/>
            <p:nvPr/>
          </p:nvSpPr>
          <p:spPr>
            <a:xfrm>
              <a:off x="839884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9" name="Рисунок 136">
              <a:extLst>
                <a:ext uri="{FF2B5EF4-FFF2-40B4-BE49-F238E27FC236}">
                  <a16:creationId xmlns:a16="http://schemas.microsoft.com/office/drawing/2014/main" id="{43455822-AFC8-44C1-8883-34AA9BBB71F3}"/>
                </a:ext>
              </a:extLst>
            </p:cNvPr>
            <p:cNvSpPr/>
            <p:nvPr/>
          </p:nvSpPr>
          <p:spPr>
            <a:xfrm>
              <a:off x="84253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0" name="Рисунок 136">
              <a:extLst>
                <a:ext uri="{FF2B5EF4-FFF2-40B4-BE49-F238E27FC236}">
                  <a16:creationId xmlns:a16="http://schemas.microsoft.com/office/drawing/2014/main" id="{C3209934-4936-4445-9EAC-36F9C40AEB79}"/>
                </a:ext>
              </a:extLst>
            </p:cNvPr>
            <p:cNvSpPr/>
            <p:nvPr/>
          </p:nvSpPr>
          <p:spPr>
            <a:xfrm>
              <a:off x="84253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1" name="Рисунок 136">
              <a:extLst>
                <a:ext uri="{FF2B5EF4-FFF2-40B4-BE49-F238E27FC236}">
                  <a16:creationId xmlns:a16="http://schemas.microsoft.com/office/drawing/2014/main" id="{14620487-E25C-4436-9BF7-4E2767187581}"/>
                </a:ext>
              </a:extLst>
            </p:cNvPr>
            <p:cNvSpPr/>
            <p:nvPr/>
          </p:nvSpPr>
          <p:spPr>
            <a:xfrm>
              <a:off x="84253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2" name="Рисунок 136">
              <a:extLst>
                <a:ext uri="{FF2B5EF4-FFF2-40B4-BE49-F238E27FC236}">
                  <a16:creationId xmlns:a16="http://schemas.microsoft.com/office/drawing/2014/main" id="{AA595784-C405-4773-AAB7-0E21F21D2356}"/>
                </a:ext>
              </a:extLst>
            </p:cNvPr>
            <p:cNvSpPr/>
            <p:nvPr/>
          </p:nvSpPr>
          <p:spPr>
            <a:xfrm>
              <a:off x="84253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3" name="Рисунок 136">
              <a:extLst>
                <a:ext uri="{FF2B5EF4-FFF2-40B4-BE49-F238E27FC236}">
                  <a16:creationId xmlns:a16="http://schemas.microsoft.com/office/drawing/2014/main" id="{E2DD4734-EEB8-4684-88CC-81FB7F36319F}"/>
                </a:ext>
              </a:extLst>
            </p:cNvPr>
            <p:cNvSpPr/>
            <p:nvPr/>
          </p:nvSpPr>
          <p:spPr>
            <a:xfrm>
              <a:off x="84253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4" name="Рисунок 136">
              <a:extLst>
                <a:ext uri="{FF2B5EF4-FFF2-40B4-BE49-F238E27FC236}">
                  <a16:creationId xmlns:a16="http://schemas.microsoft.com/office/drawing/2014/main" id="{D379848C-6DE9-4E70-977D-E962C87B6193}"/>
                </a:ext>
              </a:extLst>
            </p:cNvPr>
            <p:cNvSpPr/>
            <p:nvPr/>
          </p:nvSpPr>
          <p:spPr>
            <a:xfrm>
              <a:off x="84253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5" name="Рисунок 136">
              <a:extLst>
                <a:ext uri="{FF2B5EF4-FFF2-40B4-BE49-F238E27FC236}">
                  <a16:creationId xmlns:a16="http://schemas.microsoft.com/office/drawing/2014/main" id="{7A183EF0-E9F7-4EA0-88AD-16BC74983D1A}"/>
                </a:ext>
              </a:extLst>
            </p:cNvPr>
            <p:cNvSpPr/>
            <p:nvPr/>
          </p:nvSpPr>
          <p:spPr>
            <a:xfrm>
              <a:off x="84890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6" name="Рисунок 136">
              <a:extLst>
                <a:ext uri="{FF2B5EF4-FFF2-40B4-BE49-F238E27FC236}">
                  <a16:creationId xmlns:a16="http://schemas.microsoft.com/office/drawing/2014/main" id="{BAA1466C-A646-4F14-A706-0ABEEF6F6CCE}"/>
                </a:ext>
              </a:extLst>
            </p:cNvPr>
            <p:cNvSpPr/>
            <p:nvPr/>
          </p:nvSpPr>
          <p:spPr>
            <a:xfrm>
              <a:off x="848909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7" name="Рисунок 136">
              <a:extLst>
                <a:ext uri="{FF2B5EF4-FFF2-40B4-BE49-F238E27FC236}">
                  <a16:creationId xmlns:a16="http://schemas.microsoft.com/office/drawing/2014/main" id="{177AB69B-4316-4B37-99D5-9D018C6DD1BD}"/>
                </a:ext>
              </a:extLst>
            </p:cNvPr>
            <p:cNvSpPr/>
            <p:nvPr/>
          </p:nvSpPr>
          <p:spPr>
            <a:xfrm>
              <a:off x="848909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8" name="Рисунок 136">
              <a:extLst>
                <a:ext uri="{FF2B5EF4-FFF2-40B4-BE49-F238E27FC236}">
                  <a16:creationId xmlns:a16="http://schemas.microsoft.com/office/drawing/2014/main" id="{88AB5198-0DDA-46AE-B8D9-928DC25E6B5C}"/>
                </a:ext>
              </a:extLst>
            </p:cNvPr>
            <p:cNvSpPr/>
            <p:nvPr/>
          </p:nvSpPr>
          <p:spPr>
            <a:xfrm>
              <a:off x="848909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9" name="Рисунок 136">
              <a:extLst>
                <a:ext uri="{FF2B5EF4-FFF2-40B4-BE49-F238E27FC236}">
                  <a16:creationId xmlns:a16="http://schemas.microsoft.com/office/drawing/2014/main" id="{BFD7B8B4-432B-4649-8141-4105BBDF2EA9}"/>
                </a:ext>
              </a:extLst>
            </p:cNvPr>
            <p:cNvSpPr/>
            <p:nvPr/>
          </p:nvSpPr>
          <p:spPr>
            <a:xfrm>
              <a:off x="84890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0" name="Рисунок 136">
              <a:extLst>
                <a:ext uri="{FF2B5EF4-FFF2-40B4-BE49-F238E27FC236}">
                  <a16:creationId xmlns:a16="http://schemas.microsoft.com/office/drawing/2014/main" id="{33505D56-3331-46D3-A03E-94C576D51402}"/>
                </a:ext>
              </a:extLst>
            </p:cNvPr>
            <p:cNvSpPr/>
            <p:nvPr/>
          </p:nvSpPr>
          <p:spPr>
            <a:xfrm>
              <a:off x="8515567"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1" name="Рисунок 136">
              <a:extLst>
                <a:ext uri="{FF2B5EF4-FFF2-40B4-BE49-F238E27FC236}">
                  <a16:creationId xmlns:a16="http://schemas.microsoft.com/office/drawing/2014/main" id="{FC74A452-4BB0-47B5-9CA1-8FDF44941E13}"/>
                </a:ext>
              </a:extLst>
            </p:cNvPr>
            <p:cNvSpPr/>
            <p:nvPr/>
          </p:nvSpPr>
          <p:spPr>
            <a:xfrm>
              <a:off x="851556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2" name="Рисунок 136">
              <a:extLst>
                <a:ext uri="{FF2B5EF4-FFF2-40B4-BE49-F238E27FC236}">
                  <a16:creationId xmlns:a16="http://schemas.microsoft.com/office/drawing/2014/main" id="{87CE130F-4294-4579-AFE3-A3851E5CAF2A}"/>
                </a:ext>
              </a:extLst>
            </p:cNvPr>
            <p:cNvSpPr/>
            <p:nvPr/>
          </p:nvSpPr>
          <p:spPr>
            <a:xfrm>
              <a:off x="851556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3" name="Рисунок 136">
              <a:extLst>
                <a:ext uri="{FF2B5EF4-FFF2-40B4-BE49-F238E27FC236}">
                  <a16:creationId xmlns:a16="http://schemas.microsoft.com/office/drawing/2014/main" id="{067AD3C4-4682-43D8-A041-3204D946988E}"/>
                </a:ext>
              </a:extLst>
            </p:cNvPr>
            <p:cNvSpPr/>
            <p:nvPr/>
          </p:nvSpPr>
          <p:spPr>
            <a:xfrm>
              <a:off x="851556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4" name="Рисунок 136">
              <a:extLst>
                <a:ext uri="{FF2B5EF4-FFF2-40B4-BE49-F238E27FC236}">
                  <a16:creationId xmlns:a16="http://schemas.microsoft.com/office/drawing/2014/main" id="{D03533C7-AB4B-4C64-8384-CB913E1168F4}"/>
                </a:ext>
              </a:extLst>
            </p:cNvPr>
            <p:cNvSpPr/>
            <p:nvPr/>
          </p:nvSpPr>
          <p:spPr>
            <a:xfrm>
              <a:off x="851556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5" name="Рисунок 136">
              <a:extLst>
                <a:ext uri="{FF2B5EF4-FFF2-40B4-BE49-F238E27FC236}">
                  <a16:creationId xmlns:a16="http://schemas.microsoft.com/office/drawing/2014/main" id="{C67C341F-DEA5-47DB-BFDC-A62DA60813C0}"/>
                </a:ext>
              </a:extLst>
            </p:cNvPr>
            <p:cNvSpPr/>
            <p:nvPr/>
          </p:nvSpPr>
          <p:spPr>
            <a:xfrm>
              <a:off x="851556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6" name="Рисунок 136">
              <a:extLst>
                <a:ext uri="{FF2B5EF4-FFF2-40B4-BE49-F238E27FC236}">
                  <a16:creationId xmlns:a16="http://schemas.microsoft.com/office/drawing/2014/main" id="{CCEBD136-6099-42DB-A888-52BEC26AE36F}"/>
                </a:ext>
              </a:extLst>
            </p:cNvPr>
            <p:cNvSpPr/>
            <p:nvPr/>
          </p:nvSpPr>
          <p:spPr>
            <a:xfrm>
              <a:off x="8515567"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7" name="Рисунок 136">
              <a:extLst>
                <a:ext uri="{FF2B5EF4-FFF2-40B4-BE49-F238E27FC236}">
                  <a16:creationId xmlns:a16="http://schemas.microsoft.com/office/drawing/2014/main" id="{010D8D88-79F9-439B-893A-B737C17219F9}"/>
                </a:ext>
              </a:extLst>
            </p:cNvPr>
            <p:cNvSpPr/>
            <p:nvPr/>
          </p:nvSpPr>
          <p:spPr>
            <a:xfrm>
              <a:off x="8542041"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8" name="Рисунок 136">
              <a:extLst>
                <a:ext uri="{FF2B5EF4-FFF2-40B4-BE49-F238E27FC236}">
                  <a16:creationId xmlns:a16="http://schemas.microsoft.com/office/drawing/2014/main" id="{4B9FF98F-7633-43C2-B064-1715AF1281C6}"/>
                </a:ext>
              </a:extLst>
            </p:cNvPr>
            <p:cNvSpPr/>
            <p:nvPr/>
          </p:nvSpPr>
          <p:spPr>
            <a:xfrm>
              <a:off x="8542041"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9" name="Рисунок 136">
              <a:extLst>
                <a:ext uri="{FF2B5EF4-FFF2-40B4-BE49-F238E27FC236}">
                  <a16:creationId xmlns:a16="http://schemas.microsoft.com/office/drawing/2014/main" id="{E9E8C998-E141-4EB4-A5E1-7853D6B0C253}"/>
                </a:ext>
              </a:extLst>
            </p:cNvPr>
            <p:cNvSpPr/>
            <p:nvPr/>
          </p:nvSpPr>
          <p:spPr>
            <a:xfrm>
              <a:off x="8542041"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0" name="Рисунок 136">
              <a:extLst>
                <a:ext uri="{FF2B5EF4-FFF2-40B4-BE49-F238E27FC236}">
                  <a16:creationId xmlns:a16="http://schemas.microsoft.com/office/drawing/2014/main" id="{0A33889B-D3BA-4EBD-AF7D-4EBA06CCDDC3}"/>
                </a:ext>
              </a:extLst>
            </p:cNvPr>
            <p:cNvSpPr/>
            <p:nvPr/>
          </p:nvSpPr>
          <p:spPr>
            <a:xfrm>
              <a:off x="8542041"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1" name="Рисунок 136">
              <a:extLst>
                <a:ext uri="{FF2B5EF4-FFF2-40B4-BE49-F238E27FC236}">
                  <a16:creationId xmlns:a16="http://schemas.microsoft.com/office/drawing/2014/main" id="{809B35CE-E930-491F-8C41-200DFC990894}"/>
                </a:ext>
              </a:extLst>
            </p:cNvPr>
            <p:cNvSpPr/>
            <p:nvPr/>
          </p:nvSpPr>
          <p:spPr>
            <a:xfrm>
              <a:off x="8568515"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2" name="Рисунок 136">
              <a:extLst>
                <a:ext uri="{FF2B5EF4-FFF2-40B4-BE49-F238E27FC236}">
                  <a16:creationId xmlns:a16="http://schemas.microsoft.com/office/drawing/2014/main" id="{14E51F9E-09C2-4C39-ADDE-C05A8E6B37FC}"/>
                </a:ext>
              </a:extLst>
            </p:cNvPr>
            <p:cNvSpPr/>
            <p:nvPr/>
          </p:nvSpPr>
          <p:spPr>
            <a:xfrm>
              <a:off x="8568515"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3" name="Рисунок 136">
              <a:extLst>
                <a:ext uri="{FF2B5EF4-FFF2-40B4-BE49-F238E27FC236}">
                  <a16:creationId xmlns:a16="http://schemas.microsoft.com/office/drawing/2014/main" id="{088F97A1-DE3D-49B0-9577-053F1659308E}"/>
                </a:ext>
              </a:extLst>
            </p:cNvPr>
            <p:cNvSpPr/>
            <p:nvPr/>
          </p:nvSpPr>
          <p:spPr>
            <a:xfrm>
              <a:off x="8568515"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4" name="Рисунок 136">
              <a:extLst>
                <a:ext uri="{FF2B5EF4-FFF2-40B4-BE49-F238E27FC236}">
                  <a16:creationId xmlns:a16="http://schemas.microsoft.com/office/drawing/2014/main" id="{9D846D4A-782B-42A9-81C5-B8615DAE6FA5}"/>
                </a:ext>
              </a:extLst>
            </p:cNvPr>
            <p:cNvSpPr/>
            <p:nvPr/>
          </p:nvSpPr>
          <p:spPr>
            <a:xfrm>
              <a:off x="8568515"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5" name="Рисунок 136">
              <a:extLst>
                <a:ext uri="{FF2B5EF4-FFF2-40B4-BE49-F238E27FC236}">
                  <a16:creationId xmlns:a16="http://schemas.microsoft.com/office/drawing/2014/main" id="{F379E5BF-0DC0-4CAE-814D-153E8C4A378D}"/>
                </a:ext>
              </a:extLst>
            </p:cNvPr>
            <p:cNvSpPr/>
            <p:nvPr/>
          </p:nvSpPr>
          <p:spPr>
            <a:xfrm>
              <a:off x="8594989"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6" name="Рисунок 136">
              <a:extLst>
                <a:ext uri="{FF2B5EF4-FFF2-40B4-BE49-F238E27FC236}">
                  <a16:creationId xmlns:a16="http://schemas.microsoft.com/office/drawing/2014/main" id="{78CABAA9-5194-41A9-B20C-CB3F64958C43}"/>
                </a:ext>
              </a:extLst>
            </p:cNvPr>
            <p:cNvSpPr/>
            <p:nvPr/>
          </p:nvSpPr>
          <p:spPr>
            <a:xfrm>
              <a:off x="8594989"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7" name="Рисунок 136">
              <a:extLst>
                <a:ext uri="{FF2B5EF4-FFF2-40B4-BE49-F238E27FC236}">
                  <a16:creationId xmlns:a16="http://schemas.microsoft.com/office/drawing/2014/main" id="{D4406EB5-561C-4976-A415-B29C8B76479B}"/>
                </a:ext>
              </a:extLst>
            </p:cNvPr>
            <p:cNvSpPr/>
            <p:nvPr/>
          </p:nvSpPr>
          <p:spPr>
            <a:xfrm>
              <a:off x="8594989"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8" name="Рисунок 136">
              <a:extLst>
                <a:ext uri="{FF2B5EF4-FFF2-40B4-BE49-F238E27FC236}">
                  <a16:creationId xmlns:a16="http://schemas.microsoft.com/office/drawing/2014/main" id="{AB980443-10B4-4F0C-A1B3-98127338FF81}"/>
                </a:ext>
              </a:extLst>
            </p:cNvPr>
            <p:cNvSpPr/>
            <p:nvPr/>
          </p:nvSpPr>
          <p:spPr>
            <a:xfrm>
              <a:off x="8594989"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9" name="Рисунок 136">
              <a:extLst>
                <a:ext uri="{FF2B5EF4-FFF2-40B4-BE49-F238E27FC236}">
                  <a16:creationId xmlns:a16="http://schemas.microsoft.com/office/drawing/2014/main" id="{07A61415-882E-4B3A-A6AB-2F0D6D55240B}"/>
                </a:ext>
              </a:extLst>
            </p:cNvPr>
            <p:cNvSpPr/>
            <p:nvPr/>
          </p:nvSpPr>
          <p:spPr>
            <a:xfrm>
              <a:off x="8621463"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0" name="Рисунок 136">
              <a:extLst>
                <a:ext uri="{FF2B5EF4-FFF2-40B4-BE49-F238E27FC236}">
                  <a16:creationId xmlns:a16="http://schemas.microsoft.com/office/drawing/2014/main" id="{31AE0382-4454-4FE3-8C6E-7D4703F74F89}"/>
                </a:ext>
              </a:extLst>
            </p:cNvPr>
            <p:cNvSpPr/>
            <p:nvPr/>
          </p:nvSpPr>
          <p:spPr>
            <a:xfrm>
              <a:off x="8621463"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1" name="Рисунок 136">
              <a:extLst>
                <a:ext uri="{FF2B5EF4-FFF2-40B4-BE49-F238E27FC236}">
                  <a16:creationId xmlns:a16="http://schemas.microsoft.com/office/drawing/2014/main" id="{4B0D8C16-863E-4953-89AC-EDAE3F796C16}"/>
                </a:ext>
              </a:extLst>
            </p:cNvPr>
            <p:cNvSpPr/>
            <p:nvPr/>
          </p:nvSpPr>
          <p:spPr>
            <a:xfrm>
              <a:off x="8621463"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2" name="Рисунок 136">
              <a:extLst>
                <a:ext uri="{FF2B5EF4-FFF2-40B4-BE49-F238E27FC236}">
                  <a16:creationId xmlns:a16="http://schemas.microsoft.com/office/drawing/2014/main" id="{75E88B8E-6B0E-4CB4-9F00-39F366DA6413}"/>
                </a:ext>
              </a:extLst>
            </p:cNvPr>
            <p:cNvSpPr/>
            <p:nvPr/>
          </p:nvSpPr>
          <p:spPr>
            <a:xfrm>
              <a:off x="8621463"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3" name="Рисунок 136">
              <a:extLst>
                <a:ext uri="{FF2B5EF4-FFF2-40B4-BE49-F238E27FC236}">
                  <a16:creationId xmlns:a16="http://schemas.microsoft.com/office/drawing/2014/main" id="{C01EED52-7C57-42D9-B024-7F781B4B2E29}"/>
                </a:ext>
              </a:extLst>
            </p:cNvPr>
            <p:cNvSpPr/>
            <p:nvPr/>
          </p:nvSpPr>
          <p:spPr>
            <a:xfrm>
              <a:off x="8621463"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4" name="Рисунок 136">
              <a:extLst>
                <a:ext uri="{FF2B5EF4-FFF2-40B4-BE49-F238E27FC236}">
                  <a16:creationId xmlns:a16="http://schemas.microsoft.com/office/drawing/2014/main" id="{296FE922-97EE-4C9A-AB11-95FC53AB2351}"/>
                </a:ext>
              </a:extLst>
            </p:cNvPr>
            <p:cNvSpPr/>
            <p:nvPr/>
          </p:nvSpPr>
          <p:spPr>
            <a:xfrm>
              <a:off x="8621463"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5" name="Рисунок 136">
              <a:extLst>
                <a:ext uri="{FF2B5EF4-FFF2-40B4-BE49-F238E27FC236}">
                  <a16:creationId xmlns:a16="http://schemas.microsoft.com/office/drawing/2014/main" id="{EFBCC76F-5891-4B04-9863-7F257D9228D3}"/>
                </a:ext>
              </a:extLst>
            </p:cNvPr>
            <p:cNvSpPr/>
            <p:nvPr/>
          </p:nvSpPr>
          <p:spPr>
            <a:xfrm>
              <a:off x="8621463"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6" name="Рисунок 136">
              <a:extLst>
                <a:ext uri="{FF2B5EF4-FFF2-40B4-BE49-F238E27FC236}">
                  <a16:creationId xmlns:a16="http://schemas.microsoft.com/office/drawing/2014/main" id="{99E9B015-D8BB-4D0C-9E0D-02E3D1114475}"/>
                </a:ext>
              </a:extLst>
            </p:cNvPr>
            <p:cNvSpPr/>
            <p:nvPr/>
          </p:nvSpPr>
          <p:spPr>
            <a:xfrm>
              <a:off x="864793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7" name="Рисунок 136">
              <a:extLst>
                <a:ext uri="{FF2B5EF4-FFF2-40B4-BE49-F238E27FC236}">
                  <a16:creationId xmlns:a16="http://schemas.microsoft.com/office/drawing/2014/main" id="{D417BDD2-A0AD-47F4-986B-589E94C5F1F0}"/>
                </a:ext>
              </a:extLst>
            </p:cNvPr>
            <p:cNvSpPr/>
            <p:nvPr/>
          </p:nvSpPr>
          <p:spPr>
            <a:xfrm>
              <a:off x="864793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8" name="Рисунок 136">
              <a:extLst>
                <a:ext uri="{FF2B5EF4-FFF2-40B4-BE49-F238E27FC236}">
                  <a16:creationId xmlns:a16="http://schemas.microsoft.com/office/drawing/2014/main" id="{5074F5DE-A008-4ED7-A502-BF1AED5BF812}"/>
                </a:ext>
              </a:extLst>
            </p:cNvPr>
            <p:cNvSpPr/>
            <p:nvPr/>
          </p:nvSpPr>
          <p:spPr>
            <a:xfrm>
              <a:off x="8489092"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9" name="Рисунок 136">
              <a:extLst>
                <a:ext uri="{FF2B5EF4-FFF2-40B4-BE49-F238E27FC236}">
                  <a16:creationId xmlns:a16="http://schemas.microsoft.com/office/drawing/2014/main" id="{3AE58AC0-62A7-4A5D-A99F-5803225F5865}"/>
                </a:ext>
              </a:extLst>
            </p:cNvPr>
            <p:cNvSpPr/>
            <p:nvPr/>
          </p:nvSpPr>
          <p:spPr>
            <a:xfrm>
              <a:off x="8489092"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0" name="Рисунок 136">
              <a:extLst>
                <a:ext uri="{FF2B5EF4-FFF2-40B4-BE49-F238E27FC236}">
                  <a16:creationId xmlns:a16="http://schemas.microsoft.com/office/drawing/2014/main" id="{BDFB2AF4-8ECE-4B8C-8C8B-6755203BB1F2}"/>
                </a:ext>
              </a:extLst>
            </p:cNvPr>
            <p:cNvSpPr/>
            <p:nvPr/>
          </p:nvSpPr>
          <p:spPr>
            <a:xfrm>
              <a:off x="8515567"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1" name="Рисунок 136">
              <a:extLst>
                <a:ext uri="{FF2B5EF4-FFF2-40B4-BE49-F238E27FC236}">
                  <a16:creationId xmlns:a16="http://schemas.microsoft.com/office/drawing/2014/main" id="{892ECEB6-1E8C-45C2-9ABE-601E8C449A5A}"/>
                </a:ext>
              </a:extLst>
            </p:cNvPr>
            <p:cNvSpPr/>
            <p:nvPr/>
          </p:nvSpPr>
          <p:spPr>
            <a:xfrm>
              <a:off x="851556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2" name="Рисунок 136">
              <a:extLst>
                <a:ext uri="{FF2B5EF4-FFF2-40B4-BE49-F238E27FC236}">
                  <a16:creationId xmlns:a16="http://schemas.microsoft.com/office/drawing/2014/main" id="{DF7C3C41-6BBC-4464-BEDE-6DBC8D41AA7D}"/>
                </a:ext>
              </a:extLst>
            </p:cNvPr>
            <p:cNvSpPr/>
            <p:nvPr/>
          </p:nvSpPr>
          <p:spPr>
            <a:xfrm>
              <a:off x="851556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3" name="Рисунок 136">
              <a:extLst>
                <a:ext uri="{FF2B5EF4-FFF2-40B4-BE49-F238E27FC236}">
                  <a16:creationId xmlns:a16="http://schemas.microsoft.com/office/drawing/2014/main" id="{8F86C2C1-93E5-46CD-B489-EA5764438EB1}"/>
                </a:ext>
              </a:extLst>
            </p:cNvPr>
            <p:cNvSpPr/>
            <p:nvPr/>
          </p:nvSpPr>
          <p:spPr>
            <a:xfrm>
              <a:off x="8542041"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4" name="Рисунок 136">
              <a:extLst>
                <a:ext uri="{FF2B5EF4-FFF2-40B4-BE49-F238E27FC236}">
                  <a16:creationId xmlns:a16="http://schemas.microsoft.com/office/drawing/2014/main" id="{0B7BC06E-B5E8-49B4-A4A7-01C1E969B40B}"/>
                </a:ext>
              </a:extLst>
            </p:cNvPr>
            <p:cNvSpPr/>
            <p:nvPr/>
          </p:nvSpPr>
          <p:spPr>
            <a:xfrm>
              <a:off x="8542041"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5" name="Рисунок 136">
              <a:extLst>
                <a:ext uri="{FF2B5EF4-FFF2-40B4-BE49-F238E27FC236}">
                  <a16:creationId xmlns:a16="http://schemas.microsoft.com/office/drawing/2014/main" id="{B3A52D4A-8D94-4DD3-8DDB-83E39031A6FC}"/>
                </a:ext>
              </a:extLst>
            </p:cNvPr>
            <p:cNvSpPr/>
            <p:nvPr/>
          </p:nvSpPr>
          <p:spPr>
            <a:xfrm>
              <a:off x="8568515"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6" name="Рисунок 136">
              <a:extLst>
                <a:ext uri="{FF2B5EF4-FFF2-40B4-BE49-F238E27FC236}">
                  <a16:creationId xmlns:a16="http://schemas.microsoft.com/office/drawing/2014/main" id="{3CC014FA-4D76-4541-8A4B-ABA471EE19A4}"/>
                </a:ext>
              </a:extLst>
            </p:cNvPr>
            <p:cNvSpPr/>
            <p:nvPr/>
          </p:nvSpPr>
          <p:spPr>
            <a:xfrm>
              <a:off x="8568515"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7" name="Рисунок 136">
              <a:extLst>
                <a:ext uri="{FF2B5EF4-FFF2-40B4-BE49-F238E27FC236}">
                  <a16:creationId xmlns:a16="http://schemas.microsoft.com/office/drawing/2014/main" id="{77EF4823-B1F9-4C78-B0CF-21F355E0ABF9}"/>
                </a:ext>
              </a:extLst>
            </p:cNvPr>
            <p:cNvSpPr/>
            <p:nvPr/>
          </p:nvSpPr>
          <p:spPr>
            <a:xfrm>
              <a:off x="8594989"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8" name="Рисунок 136">
              <a:extLst>
                <a:ext uri="{FF2B5EF4-FFF2-40B4-BE49-F238E27FC236}">
                  <a16:creationId xmlns:a16="http://schemas.microsoft.com/office/drawing/2014/main" id="{57AE7834-C7F1-4C4D-B7C4-DC6E28618097}"/>
                </a:ext>
              </a:extLst>
            </p:cNvPr>
            <p:cNvSpPr/>
            <p:nvPr/>
          </p:nvSpPr>
          <p:spPr>
            <a:xfrm>
              <a:off x="8594989"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9" name="Рисунок 136">
              <a:extLst>
                <a:ext uri="{FF2B5EF4-FFF2-40B4-BE49-F238E27FC236}">
                  <a16:creationId xmlns:a16="http://schemas.microsoft.com/office/drawing/2014/main" id="{AB02A2B9-7B42-4CBE-BD35-9A6ED91826F5}"/>
                </a:ext>
              </a:extLst>
            </p:cNvPr>
            <p:cNvSpPr/>
            <p:nvPr/>
          </p:nvSpPr>
          <p:spPr>
            <a:xfrm>
              <a:off x="8621463"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0" name="Рисунок 136">
              <a:extLst>
                <a:ext uri="{FF2B5EF4-FFF2-40B4-BE49-F238E27FC236}">
                  <a16:creationId xmlns:a16="http://schemas.microsoft.com/office/drawing/2014/main" id="{AD911A4B-99BE-4671-87B5-15617B7E5B20}"/>
                </a:ext>
              </a:extLst>
            </p:cNvPr>
            <p:cNvSpPr/>
            <p:nvPr/>
          </p:nvSpPr>
          <p:spPr>
            <a:xfrm>
              <a:off x="8621463"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1" name="Рисунок 136">
              <a:extLst>
                <a:ext uri="{FF2B5EF4-FFF2-40B4-BE49-F238E27FC236}">
                  <a16:creationId xmlns:a16="http://schemas.microsoft.com/office/drawing/2014/main" id="{E068604F-E432-484B-8E5C-ACCDCD562CEF}"/>
                </a:ext>
              </a:extLst>
            </p:cNvPr>
            <p:cNvSpPr/>
            <p:nvPr/>
          </p:nvSpPr>
          <p:spPr>
            <a:xfrm>
              <a:off x="8621463"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2" name="Рисунок 136">
              <a:extLst>
                <a:ext uri="{FF2B5EF4-FFF2-40B4-BE49-F238E27FC236}">
                  <a16:creationId xmlns:a16="http://schemas.microsoft.com/office/drawing/2014/main" id="{58E8B402-A12A-49FC-8BE2-9CFB29674E7E}"/>
                </a:ext>
              </a:extLst>
            </p:cNvPr>
            <p:cNvSpPr/>
            <p:nvPr/>
          </p:nvSpPr>
          <p:spPr>
            <a:xfrm>
              <a:off x="864793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3" name="Рисунок 136">
              <a:extLst>
                <a:ext uri="{FF2B5EF4-FFF2-40B4-BE49-F238E27FC236}">
                  <a16:creationId xmlns:a16="http://schemas.microsoft.com/office/drawing/2014/main" id="{FB8535FE-DF19-4E3F-A974-366EBF4864E5}"/>
                </a:ext>
              </a:extLst>
            </p:cNvPr>
            <p:cNvSpPr/>
            <p:nvPr/>
          </p:nvSpPr>
          <p:spPr>
            <a:xfrm>
              <a:off x="864793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4" name="Рисунок 136">
              <a:extLst>
                <a:ext uri="{FF2B5EF4-FFF2-40B4-BE49-F238E27FC236}">
                  <a16:creationId xmlns:a16="http://schemas.microsoft.com/office/drawing/2014/main" id="{8F2E7F81-F526-408C-84E4-BCAF137AD38A}"/>
                </a:ext>
              </a:extLst>
            </p:cNvPr>
            <p:cNvSpPr/>
            <p:nvPr/>
          </p:nvSpPr>
          <p:spPr>
            <a:xfrm>
              <a:off x="864793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5" name="Рисунок 136">
              <a:extLst>
                <a:ext uri="{FF2B5EF4-FFF2-40B4-BE49-F238E27FC236}">
                  <a16:creationId xmlns:a16="http://schemas.microsoft.com/office/drawing/2014/main" id="{0DC0FC3C-749B-4482-92D3-5E265E925317}"/>
                </a:ext>
              </a:extLst>
            </p:cNvPr>
            <p:cNvSpPr/>
            <p:nvPr/>
          </p:nvSpPr>
          <p:spPr>
            <a:xfrm>
              <a:off x="864793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6" name="Рисунок 136">
              <a:extLst>
                <a:ext uri="{FF2B5EF4-FFF2-40B4-BE49-F238E27FC236}">
                  <a16:creationId xmlns:a16="http://schemas.microsoft.com/office/drawing/2014/main" id="{3FC57611-0B08-4D82-8C64-EBC09980971C}"/>
                </a:ext>
              </a:extLst>
            </p:cNvPr>
            <p:cNvSpPr/>
            <p:nvPr/>
          </p:nvSpPr>
          <p:spPr>
            <a:xfrm>
              <a:off x="864793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7" name="Рисунок 136">
              <a:extLst>
                <a:ext uri="{FF2B5EF4-FFF2-40B4-BE49-F238E27FC236}">
                  <a16:creationId xmlns:a16="http://schemas.microsoft.com/office/drawing/2014/main" id="{A4940DFE-2C6E-40D3-B1C8-0A0BA9CF5AB1}"/>
                </a:ext>
              </a:extLst>
            </p:cNvPr>
            <p:cNvSpPr/>
            <p:nvPr/>
          </p:nvSpPr>
          <p:spPr>
            <a:xfrm>
              <a:off x="8621463"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8" name="Рисунок 136">
              <a:extLst>
                <a:ext uri="{FF2B5EF4-FFF2-40B4-BE49-F238E27FC236}">
                  <a16:creationId xmlns:a16="http://schemas.microsoft.com/office/drawing/2014/main" id="{E9825263-56F8-4FDD-ACCE-23B38B69B2ED}"/>
                </a:ext>
              </a:extLst>
            </p:cNvPr>
            <p:cNvSpPr/>
            <p:nvPr/>
          </p:nvSpPr>
          <p:spPr>
            <a:xfrm>
              <a:off x="8647937" y="454321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9" name="Рисунок 136">
              <a:extLst>
                <a:ext uri="{FF2B5EF4-FFF2-40B4-BE49-F238E27FC236}">
                  <a16:creationId xmlns:a16="http://schemas.microsoft.com/office/drawing/2014/main" id="{426FB593-F593-44A2-8A9D-936FD6D5AFD4}"/>
                </a:ext>
              </a:extLst>
            </p:cNvPr>
            <p:cNvSpPr/>
            <p:nvPr/>
          </p:nvSpPr>
          <p:spPr>
            <a:xfrm>
              <a:off x="8647937" y="449026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60" name="Рисунок 136">
              <a:extLst>
                <a:ext uri="{FF2B5EF4-FFF2-40B4-BE49-F238E27FC236}">
                  <a16:creationId xmlns:a16="http://schemas.microsoft.com/office/drawing/2014/main" id="{3E7A174F-F000-4BE0-8585-AFBFF813E6BB}"/>
                </a:ext>
              </a:extLst>
            </p:cNvPr>
            <p:cNvSpPr/>
            <p:nvPr/>
          </p:nvSpPr>
          <p:spPr>
            <a:xfrm>
              <a:off x="8674411"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grpSp>
      <p:sp>
        <p:nvSpPr>
          <p:cNvPr id="163" name="Текст 162">
            <a:extLst>
              <a:ext uri="{FF2B5EF4-FFF2-40B4-BE49-F238E27FC236}">
                <a16:creationId xmlns:a16="http://schemas.microsoft.com/office/drawing/2014/main" id="{BE649F29-3FCC-4CBB-AFBC-1B9A64B23CD4}"/>
              </a:ext>
            </a:extLst>
          </p:cNvPr>
          <p:cNvSpPr>
            <a:spLocks noGrp="1"/>
          </p:cNvSpPr>
          <p:nvPr>
            <p:ph type="body" sz="quarter" idx="10" hasCustomPrompt="1"/>
          </p:nvPr>
        </p:nvSpPr>
        <p:spPr>
          <a:xfrm>
            <a:off x="408983" y="936561"/>
            <a:ext cx="4480517" cy="3171889"/>
          </a:xfrm>
          <a:prstGeom prst="rect">
            <a:avLst/>
          </a:prstGeom>
        </p:spPr>
        <p:txBody>
          <a:bodyPr/>
          <a:lstStyle>
            <a:lvl1pPr marL="0" indent="0">
              <a:lnSpc>
                <a:spcPct val="100000"/>
              </a:lnSpc>
              <a:spcAft>
                <a:spcPts val="0"/>
              </a:spcAft>
              <a:buFont typeface="Arial" panose="020B0604020202020204" pitchFamily="34" charset="0"/>
              <a:buNone/>
              <a:defRPr sz="1200">
                <a:solidFill>
                  <a:schemeClr val="accent5"/>
                </a:solidFill>
                <a:latin typeface="Calibri" panose="020F0502020204030204" pitchFamily="34" charset="0"/>
                <a:ea typeface="Calibri" panose="020F0502020204030204" pitchFamily="34" charset="0"/>
                <a:cs typeface="Calibri" panose="020F0502020204030204" pitchFamily="34" charset="0"/>
              </a:defRPr>
            </a:lvl1pPr>
            <a:lvl2pPr marL="457200" indent="0">
              <a:lnSpc>
                <a:spcPct val="100000"/>
              </a:lnSpc>
              <a:spcAft>
                <a:spcPts val="0"/>
              </a:spcAft>
              <a:buClr>
                <a:schemeClr val="tx1"/>
              </a:buClr>
              <a:buFont typeface="Wingdings" panose="05000000000000000000" pitchFamily="2" charset="2"/>
              <a:buNone/>
              <a:defRPr sz="1200">
                <a:solidFill>
                  <a:schemeClr val="accent5"/>
                </a:solidFill>
              </a:defRPr>
            </a:lvl2pPr>
            <a:lvl3pPr marL="685800" indent="0">
              <a:lnSpc>
                <a:spcPct val="100000"/>
              </a:lnSpc>
              <a:spcAft>
                <a:spcPts val="0"/>
              </a:spcAft>
              <a:buNone/>
              <a:defRPr sz="1200">
                <a:solidFill>
                  <a:schemeClr val="accent5"/>
                </a:solidFill>
              </a:defRPr>
            </a:lvl3pPr>
            <a:lvl4pPr>
              <a:defRPr sz="1200">
                <a:solidFill>
                  <a:schemeClr val="accent5"/>
                </a:solidFill>
              </a:defRPr>
            </a:lvl4pPr>
            <a:lvl5pPr>
              <a:defRPr sz="1200">
                <a:solidFill>
                  <a:schemeClr val="accent5"/>
                </a:solidFill>
              </a:defRPr>
            </a:lvl5pPr>
          </a:lstStyle>
          <a:p>
            <a:r>
              <a:rPr lang="ru-RU" dirty="0"/>
              <a:t>Современные системы распределённой обработки данных требуют адаптивных архитектур, способных масштабироваться горизонтально без потери производительности. В условиях высоких нагрузок особое значение приобретает согласованность между вычислительными узлами и устойчивость к сбоям отдельных компонентов.</a:t>
            </a:r>
          </a:p>
        </p:txBody>
      </p:sp>
      <p:sp>
        <p:nvSpPr>
          <p:cNvPr id="162" name="Рисунок 161">
            <a:extLst>
              <a:ext uri="{FF2B5EF4-FFF2-40B4-BE49-F238E27FC236}">
                <a16:creationId xmlns:a16="http://schemas.microsoft.com/office/drawing/2014/main" id="{E7880379-D357-423A-B929-D7EFAAC985F2}"/>
              </a:ext>
            </a:extLst>
          </p:cNvPr>
          <p:cNvSpPr>
            <a:spLocks noGrp="1"/>
          </p:cNvSpPr>
          <p:nvPr>
            <p:ph type="pic" sz="quarter" idx="11"/>
          </p:nvPr>
        </p:nvSpPr>
        <p:spPr>
          <a:xfrm>
            <a:off x="5208611" y="0"/>
            <a:ext cx="3935390" cy="51435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lstStyle>
            <a:lvl1pPr marL="0" indent="0">
              <a:buNone/>
              <a:defRPr lang="ru-RU" dirty="0"/>
            </a:lvl1pPr>
          </a:lstStyle>
          <a:p>
            <a:endParaRPr lang="ru-RU" dirty="0"/>
          </a:p>
        </p:txBody>
      </p:sp>
      <p:sp>
        <p:nvSpPr>
          <p:cNvPr id="165" name="Заголовок 164">
            <a:extLst>
              <a:ext uri="{FF2B5EF4-FFF2-40B4-BE49-F238E27FC236}">
                <a16:creationId xmlns:a16="http://schemas.microsoft.com/office/drawing/2014/main" id="{AFA7CFE6-19BD-4D50-A566-1F1A90ABD300}"/>
              </a:ext>
            </a:extLst>
          </p:cNvPr>
          <p:cNvSpPr>
            <a:spLocks noGrp="1"/>
          </p:cNvSpPr>
          <p:nvPr>
            <p:ph type="title" hasCustomPrompt="1"/>
          </p:nvPr>
        </p:nvSpPr>
        <p:spPr>
          <a:xfrm>
            <a:off x="408983" y="167079"/>
            <a:ext cx="4480517" cy="749542"/>
          </a:xfrm>
          <a:prstGeom prst="rect">
            <a:avLst/>
          </a:prstGeom>
        </p:spPr>
        <p:txBody>
          <a:bodyPr/>
          <a:lstStyle>
            <a:lvl1pPr>
              <a:defRPr sz="1800" b="1"/>
            </a:lvl1pPr>
          </a:lstStyle>
          <a:p>
            <a:r>
              <a:rPr lang="ru-RU" dirty="0"/>
              <a:t>Коммутаторы и коммутационное</a:t>
            </a:r>
            <a:br>
              <a:rPr lang="ru-RU" dirty="0"/>
            </a:br>
            <a:r>
              <a:rPr lang="ru-RU" dirty="0"/>
              <a:t>оборудование</a:t>
            </a:r>
          </a:p>
        </p:txBody>
      </p:sp>
    </p:spTree>
    <p:extLst>
      <p:ext uri="{BB962C8B-B14F-4D97-AF65-F5344CB8AC3E}">
        <p14:creationId xmlns:p14="http://schemas.microsoft.com/office/powerpoint/2010/main" val="56375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кст+Картинка_белый">
    <p:bg>
      <p:bgPr>
        <a:solidFill>
          <a:schemeClr val="accent5"/>
        </a:solidFill>
        <a:effectLst/>
      </p:bgPr>
    </p:bg>
    <p:spTree>
      <p:nvGrpSpPr>
        <p:cNvPr id="1" name=""/>
        <p:cNvGrpSpPr/>
        <p:nvPr/>
      </p:nvGrpSpPr>
      <p:grpSpPr>
        <a:xfrm>
          <a:off x="0" y="0"/>
          <a:ext cx="0" cy="0"/>
          <a:chOff x="0" y="0"/>
          <a:chExt cx="0" cy="0"/>
        </a:xfrm>
      </p:grpSpPr>
      <p:grpSp>
        <p:nvGrpSpPr>
          <p:cNvPr id="193" name="Группа 192">
            <a:extLst>
              <a:ext uri="{FF2B5EF4-FFF2-40B4-BE49-F238E27FC236}">
                <a16:creationId xmlns:a16="http://schemas.microsoft.com/office/drawing/2014/main" id="{DA4AA5AB-1C58-47BA-AB22-1502C81293CF}"/>
              </a:ext>
            </a:extLst>
          </p:cNvPr>
          <p:cNvGrpSpPr/>
          <p:nvPr userDrawn="1"/>
        </p:nvGrpSpPr>
        <p:grpSpPr>
          <a:xfrm>
            <a:off x="-19407" y="4639512"/>
            <a:ext cx="4882069" cy="525898"/>
            <a:chOff x="-19407" y="4639512"/>
            <a:chExt cx="4882069" cy="525898"/>
          </a:xfrm>
        </p:grpSpPr>
        <p:grpSp>
          <p:nvGrpSpPr>
            <p:cNvPr id="173" name="Рисунок 171">
              <a:extLst>
                <a:ext uri="{FF2B5EF4-FFF2-40B4-BE49-F238E27FC236}">
                  <a16:creationId xmlns:a16="http://schemas.microsoft.com/office/drawing/2014/main" id="{FD83A41D-535F-4C9D-B9DD-B2F9AB560C4B}"/>
                </a:ext>
              </a:extLst>
            </p:cNvPr>
            <p:cNvGrpSpPr/>
            <p:nvPr/>
          </p:nvGrpSpPr>
          <p:grpSpPr>
            <a:xfrm>
              <a:off x="2914418" y="4869789"/>
              <a:ext cx="197371" cy="209818"/>
              <a:chOff x="2914418" y="4869789"/>
              <a:chExt cx="197371" cy="209818"/>
            </a:xfrm>
            <a:solidFill>
              <a:srgbClr val="4CAE50"/>
            </a:solidFill>
          </p:grpSpPr>
          <p:sp>
            <p:nvSpPr>
              <p:cNvPr id="174" name="Полилиния: фигура 173">
                <a:extLst>
                  <a:ext uri="{FF2B5EF4-FFF2-40B4-BE49-F238E27FC236}">
                    <a16:creationId xmlns:a16="http://schemas.microsoft.com/office/drawing/2014/main" id="{AA4DFCFB-B5AA-47EA-ACBB-05FA09219FA8}"/>
                  </a:ext>
                </a:extLst>
              </p:cNvPr>
              <p:cNvSpPr/>
              <p:nvPr/>
            </p:nvSpPr>
            <p:spPr>
              <a:xfrm>
                <a:off x="2914418" y="4927090"/>
                <a:ext cx="81176" cy="92669"/>
              </a:xfrm>
              <a:custGeom>
                <a:avLst/>
                <a:gdLst>
                  <a:gd name="connsiteX0" fmla="*/ 14007 w 81176"/>
                  <a:gd name="connsiteY0" fmla="*/ 89337 h 92669"/>
                  <a:gd name="connsiteX1" fmla="*/ 76402 w 81176"/>
                  <a:gd name="connsiteY1" fmla="*/ 53683 h 92669"/>
                  <a:gd name="connsiteX2" fmla="*/ 76402 w 81176"/>
                  <a:gd name="connsiteY2" fmla="*/ 37129 h 92669"/>
                  <a:gd name="connsiteX3" fmla="*/ 14007 w 81176"/>
                  <a:gd name="connsiteY3" fmla="*/ 1475 h 92669"/>
                  <a:gd name="connsiteX4" fmla="*/ 0 w 81176"/>
                  <a:gd name="connsiteY4" fmla="*/ 10389 h 92669"/>
                  <a:gd name="connsiteX5" fmla="*/ 0 w 81176"/>
                  <a:gd name="connsiteY5" fmla="*/ 82970 h 92669"/>
                  <a:gd name="connsiteX6" fmla="*/ 14007 w 81176"/>
                  <a:gd name="connsiteY6" fmla="*/ 91884 h 92669"/>
                  <a:gd name="connsiteX7" fmla="*/ 14007 w 81176"/>
                  <a:gd name="connsiteY7" fmla="*/ 89337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2669">
                    <a:moveTo>
                      <a:pt x="14007" y="89337"/>
                    </a:moveTo>
                    <a:lnTo>
                      <a:pt x="76402" y="53683"/>
                    </a:lnTo>
                    <a:cubicBezTo>
                      <a:pt x="82769" y="49863"/>
                      <a:pt x="82769" y="40949"/>
                      <a:pt x="76402" y="37129"/>
                    </a:cubicBezTo>
                    <a:lnTo>
                      <a:pt x="14007" y="1475"/>
                    </a:lnTo>
                    <a:cubicBezTo>
                      <a:pt x="7640" y="-2345"/>
                      <a:pt x="0" y="1475"/>
                      <a:pt x="0" y="10389"/>
                    </a:cubicBezTo>
                    <a:lnTo>
                      <a:pt x="0" y="82970"/>
                    </a:lnTo>
                    <a:cubicBezTo>
                      <a:pt x="0" y="90610"/>
                      <a:pt x="7640" y="94430"/>
                      <a:pt x="14007" y="91884"/>
                    </a:cubicBezTo>
                    <a:lnTo>
                      <a:pt x="14007" y="89337"/>
                    </a:lnTo>
                    <a:close/>
                  </a:path>
                </a:pathLst>
              </a:custGeom>
              <a:solidFill>
                <a:srgbClr val="4CAE50">
                  <a:alpha val="90000"/>
                </a:srgbClr>
              </a:solidFill>
              <a:ln w="12733" cap="flat">
                <a:noFill/>
                <a:prstDash val="solid"/>
                <a:miter/>
              </a:ln>
            </p:spPr>
            <p:txBody>
              <a:bodyPr rtlCol="0" anchor="ctr"/>
              <a:lstStyle/>
              <a:p>
                <a:endParaRPr lang="ru-RU"/>
              </a:p>
            </p:txBody>
          </p:sp>
          <p:sp>
            <p:nvSpPr>
              <p:cNvPr id="175" name="Полилиния: фигура 174">
                <a:extLst>
                  <a:ext uri="{FF2B5EF4-FFF2-40B4-BE49-F238E27FC236}">
                    <a16:creationId xmlns:a16="http://schemas.microsoft.com/office/drawing/2014/main" id="{C1AFCFEA-DF98-42CD-8072-43B130A7761E}"/>
                  </a:ext>
                </a:extLst>
              </p:cNvPr>
              <p:cNvSpPr/>
              <p:nvPr/>
            </p:nvSpPr>
            <p:spPr>
              <a:xfrm>
                <a:off x="2927470" y="4985081"/>
                <a:ext cx="81176" cy="90122"/>
              </a:xfrm>
              <a:custGeom>
                <a:avLst/>
                <a:gdLst>
                  <a:gd name="connsiteX0" fmla="*/ 81177 w 81176"/>
                  <a:gd name="connsiteY0" fmla="*/ 82281 h 90122"/>
                  <a:gd name="connsiteX1" fmla="*/ 81177 w 81176"/>
                  <a:gd name="connsiteY1" fmla="*/ 9699 h 90122"/>
                  <a:gd name="connsiteX2" fmla="*/ 67170 w 81176"/>
                  <a:gd name="connsiteY2" fmla="*/ 786 h 90122"/>
                  <a:gd name="connsiteX3" fmla="*/ 4775 w 81176"/>
                  <a:gd name="connsiteY3" fmla="*/ 36440 h 90122"/>
                  <a:gd name="connsiteX4" fmla="*/ 4775 w 81176"/>
                  <a:gd name="connsiteY4" fmla="*/ 52994 h 90122"/>
                  <a:gd name="connsiteX5" fmla="*/ 67170 w 81176"/>
                  <a:gd name="connsiteY5" fmla="*/ 88648 h 90122"/>
                  <a:gd name="connsiteX6" fmla="*/ 81177 w 81176"/>
                  <a:gd name="connsiteY6" fmla="*/ 79734 h 90122"/>
                  <a:gd name="connsiteX7" fmla="*/ 81177 w 81176"/>
                  <a:gd name="connsiteY7" fmla="*/ 82281 h 9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0122">
                    <a:moveTo>
                      <a:pt x="81177" y="82281"/>
                    </a:moveTo>
                    <a:lnTo>
                      <a:pt x="81177" y="9699"/>
                    </a:lnTo>
                    <a:cubicBezTo>
                      <a:pt x="81177" y="2059"/>
                      <a:pt x="73537" y="-1761"/>
                      <a:pt x="67170" y="786"/>
                    </a:cubicBezTo>
                    <a:lnTo>
                      <a:pt x="4775" y="36440"/>
                    </a:lnTo>
                    <a:cubicBezTo>
                      <a:pt x="-1592" y="40260"/>
                      <a:pt x="-1592" y="49173"/>
                      <a:pt x="4775" y="52994"/>
                    </a:cubicBezTo>
                    <a:lnTo>
                      <a:pt x="67170" y="88648"/>
                    </a:lnTo>
                    <a:cubicBezTo>
                      <a:pt x="73537" y="92468"/>
                      <a:pt x="81177" y="88648"/>
                      <a:pt x="81177" y="79734"/>
                    </a:cubicBezTo>
                    <a:lnTo>
                      <a:pt x="81177" y="82281"/>
                    </a:lnTo>
                    <a:close/>
                  </a:path>
                </a:pathLst>
              </a:custGeom>
              <a:solidFill>
                <a:srgbClr val="4CAE50">
                  <a:alpha val="70000"/>
                </a:srgbClr>
              </a:solidFill>
              <a:ln w="12733" cap="flat">
                <a:noFill/>
                <a:prstDash val="solid"/>
                <a:miter/>
              </a:ln>
            </p:spPr>
            <p:txBody>
              <a:bodyPr rtlCol="0" anchor="ctr"/>
              <a:lstStyle/>
              <a:p>
                <a:endParaRPr lang="ru-RU"/>
              </a:p>
            </p:txBody>
          </p:sp>
          <p:sp>
            <p:nvSpPr>
              <p:cNvPr id="176" name="Полилиния: фигура 175">
                <a:extLst>
                  <a:ext uri="{FF2B5EF4-FFF2-40B4-BE49-F238E27FC236}">
                    <a16:creationId xmlns:a16="http://schemas.microsoft.com/office/drawing/2014/main" id="{F539D3EE-DBBE-4D0C-BEDB-CDBD1FB84C2A}"/>
                  </a:ext>
                </a:extLst>
              </p:cNvPr>
              <p:cNvSpPr/>
              <p:nvPr/>
            </p:nvSpPr>
            <p:spPr>
              <a:xfrm>
                <a:off x="3017561" y="4986938"/>
                <a:ext cx="81176" cy="92669"/>
              </a:xfrm>
              <a:custGeom>
                <a:avLst/>
                <a:gdLst>
                  <a:gd name="connsiteX0" fmla="*/ 76402 w 81176"/>
                  <a:gd name="connsiteY0" fmla="*/ 37129 h 92669"/>
                  <a:gd name="connsiteX1" fmla="*/ 14007 w 81176"/>
                  <a:gd name="connsiteY1" fmla="*/ 1475 h 92669"/>
                  <a:gd name="connsiteX2" fmla="*/ 0 w 81176"/>
                  <a:gd name="connsiteY2" fmla="*/ 10389 h 92669"/>
                  <a:gd name="connsiteX3" fmla="*/ 0 w 81176"/>
                  <a:gd name="connsiteY3" fmla="*/ 82970 h 92669"/>
                  <a:gd name="connsiteX4" fmla="*/ 14007 w 81176"/>
                  <a:gd name="connsiteY4" fmla="*/ 91884 h 92669"/>
                  <a:gd name="connsiteX5" fmla="*/ 76402 w 81176"/>
                  <a:gd name="connsiteY5" fmla="*/ 56230 h 92669"/>
                  <a:gd name="connsiteX6" fmla="*/ 76402 w 81176"/>
                  <a:gd name="connsiteY6" fmla="*/ 39676 h 92669"/>
                  <a:gd name="connsiteX7" fmla="*/ 76402 w 81176"/>
                  <a:gd name="connsiteY7" fmla="*/ 37129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2669">
                    <a:moveTo>
                      <a:pt x="76402" y="37129"/>
                    </a:moveTo>
                    <a:lnTo>
                      <a:pt x="14007" y="1475"/>
                    </a:lnTo>
                    <a:cubicBezTo>
                      <a:pt x="7640" y="-2345"/>
                      <a:pt x="0" y="1475"/>
                      <a:pt x="0" y="10389"/>
                    </a:cubicBezTo>
                    <a:lnTo>
                      <a:pt x="0" y="82970"/>
                    </a:lnTo>
                    <a:cubicBezTo>
                      <a:pt x="0" y="90610"/>
                      <a:pt x="7640" y="94430"/>
                      <a:pt x="14007" y="91884"/>
                    </a:cubicBezTo>
                    <a:lnTo>
                      <a:pt x="76402" y="56230"/>
                    </a:lnTo>
                    <a:cubicBezTo>
                      <a:pt x="82769" y="52410"/>
                      <a:pt x="82769" y="43496"/>
                      <a:pt x="76402" y="39676"/>
                    </a:cubicBezTo>
                    <a:lnTo>
                      <a:pt x="76402" y="37129"/>
                    </a:lnTo>
                    <a:close/>
                  </a:path>
                </a:pathLst>
              </a:custGeom>
              <a:solidFill>
                <a:srgbClr val="4CAE50">
                  <a:alpha val="50000"/>
                </a:srgbClr>
              </a:solidFill>
              <a:ln w="12733" cap="flat">
                <a:noFill/>
                <a:prstDash val="solid"/>
                <a:miter/>
              </a:ln>
            </p:spPr>
            <p:txBody>
              <a:bodyPr rtlCol="0" anchor="ctr"/>
              <a:lstStyle/>
              <a:p>
                <a:endParaRPr lang="ru-RU"/>
              </a:p>
            </p:txBody>
          </p:sp>
          <p:sp>
            <p:nvSpPr>
              <p:cNvPr id="177" name="Полилиния: фигура 176">
                <a:extLst>
                  <a:ext uri="{FF2B5EF4-FFF2-40B4-BE49-F238E27FC236}">
                    <a16:creationId xmlns:a16="http://schemas.microsoft.com/office/drawing/2014/main" id="{A4174323-93C4-4DFF-8A93-323122CCD6E9}"/>
                  </a:ext>
                </a:extLst>
              </p:cNvPr>
              <p:cNvSpPr/>
              <p:nvPr/>
            </p:nvSpPr>
            <p:spPr>
              <a:xfrm>
                <a:off x="3030613" y="4925233"/>
                <a:ext cx="81176" cy="92669"/>
              </a:xfrm>
              <a:custGeom>
                <a:avLst/>
                <a:gdLst>
                  <a:gd name="connsiteX0" fmla="*/ 67170 w 81176"/>
                  <a:gd name="connsiteY0" fmla="*/ 3332 h 92669"/>
                  <a:gd name="connsiteX1" fmla="*/ 4775 w 81176"/>
                  <a:gd name="connsiteY1" fmla="*/ 38987 h 92669"/>
                  <a:gd name="connsiteX2" fmla="*/ 4775 w 81176"/>
                  <a:gd name="connsiteY2" fmla="*/ 55540 h 92669"/>
                  <a:gd name="connsiteX3" fmla="*/ 67170 w 81176"/>
                  <a:gd name="connsiteY3" fmla="*/ 91194 h 92669"/>
                  <a:gd name="connsiteX4" fmla="*/ 81177 w 81176"/>
                  <a:gd name="connsiteY4" fmla="*/ 82281 h 92669"/>
                  <a:gd name="connsiteX5" fmla="*/ 81177 w 81176"/>
                  <a:gd name="connsiteY5" fmla="*/ 9699 h 92669"/>
                  <a:gd name="connsiteX6" fmla="*/ 67170 w 81176"/>
                  <a:gd name="connsiteY6" fmla="*/ 786 h 92669"/>
                  <a:gd name="connsiteX7" fmla="*/ 67170 w 81176"/>
                  <a:gd name="connsiteY7" fmla="*/ 3332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2669">
                    <a:moveTo>
                      <a:pt x="67170" y="3332"/>
                    </a:moveTo>
                    <a:lnTo>
                      <a:pt x="4775" y="38987"/>
                    </a:lnTo>
                    <a:cubicBezTo>
                      <a:pt x="-1592" y="42807"/>
                      <a:pt x="-1592" y="51720"/>
                      <a:pt x="4775" y="55540"/>
                    </a:cubicBezTo>
                    <a:lnTo>
                      <a:pt x="67170" y="91194"/>
                    </a:lnTo>
                    <a:cubicBezTo>
                      <a:pt x="73537" y="95015"/>
                      <a:pt x="81177" y="91194"/>
                      <a:pt x="81177" y="82281"/>
                    </a:cubicBezTo>
                    <a:lnTo>
                      <a:pt x="81177" y="9699"/>
                    </a:lnTo>
                    <a:cubicBezTo>
                      <a:pt x="81177" y="2059"/>
                      <a:pt x="73537" y="-1761"/>
                      <a:pt x="67170" y="786"/>
                    </a:cubicBezTo>
                    <a:lnTo>
                      <a:pt x="67170" y="3332"/>
                    </a:lnTo>
                    <a:close/>
                  </a:path>
                </a:pathLst>
              </a:custGeom>
              <a:solidFill>
                <a:srgbClr val="4CAE50">
                  <a:alpha val="30000"/>
                </a:srgbClr>
              </a:solidFill>
              <a:ln w="12733" cap="flat">
                <a:noFill/>
                <a:prstDash val="solid"/>
                <a:miter/>
              </a:ln>
            </p:spPr>
            <p:txBody>
              <a:bodyPr rtlCol="0" anchor="ctr"/>
              <a:lstStyle/>
              <a:p>
                <a:endParaRPr lang="ru-RU" dirty="0"/>
              </a:p>
            </p:txBody>
          </p:sp>
          <p:sp>
            <p:nvSpPr>
              <p:cNvPr id="178" name="Полилиния: фигура 177">
                <a:extLst>
                  <a:ext uri="{FF2B5EF4-FFF2-40B4-BE49-F238E27FC236}">
                    <a16:creationId xmlns:a16="http://schemas.microsoft.com/office/drawing/2014/main" id="{EAEE77C0-9BDF-4784-8FEE-57E33E151873}"/>
                  </a:ext>
                </a:extLst>
              </p:cNvPr>
              <p:cNvSpPr/>
              <p:nvPr/>
            </p:nvSpPr>
            <p:spPr>
              <a:xfrm>
                <a:off x="3017561" y="4869789"/>
                <a:ext cx="81176" cy="90122"/>
              </a:xfrm>
              <a:custGeom>
                <a:avLst/>
                <a:gdLst>
                  <a:gd name="connsiteX0" fmla="*/ 0 w 81176"/>
                  <a:gd name="connsiteY0" fmla="*/ 7842 h 90122"/>
                  <a:gd name="connsiteX1" fmla="*/ 0 w 81176"/>
                  <a:gd name="connsiteY1" fmla="*/ 80423 h 90122"/>
                  <a:gd name="connsiteX2" fmla="*/ 14007 w 81176"/>
                  <a:gd name="connsiteY2" fmla="*/ 89337 h 90122"/>
                  <a:gd name="connsiteX3" fmla="*/ 76402 w 81176"/>
                  <a:gd name="connsiteY3" fmla="*/ 53683 h 90122"/>
                  <a:gd name="connsiteX4" fmla="*/ 76402 w 81176"/>
                  <a:gd name="connsiteY4" fmla="*/ 37129 h 90122"/>
                  <a:gd name="connsiteX5" fmla="*/ 14007 w 81176"/>
                  <a:gd name="connsiteY5" fmla="*/ 1475 h 90122"/>
                  <a:gd name="connsiteX6" fmla="*/ 0 w 81176"/>
                  <a:gd name="connsiteY6" fmla="*/ 10389 h 90122"/>
                  <a:gd name="connsiteX7" fmla="*/ 0 w 81176"/>
                  <a:gd name="connsiteY7" fmla="*/ 7842 h 9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6" h="90122">
                    <a:moveTo>
                      <a:pt x="0" y="7842"/>
                    </a:moveTo>
                    <a:lnTo>
                      <a:pt x="0" y="80423"/>
                    </a:lnTo>
                    <a:cubicBezTo>
                      <a:pt x="0" y="88064"/>
                      <a:pt x="7640" y="91884"/>
                      <a:pt x="14007" y="89337"/>
                    </a:cubicBezTo>
                    <a:lnTo>
                      <a:pt x="76402" y="53683"/>
                    </a:lnTo>
                    <a:cubicBezTo>
                      <a:pt x="82769" y="49863"/>
                      <a:pt x="82769" y="40949"/>
                      <a:pt x="76402" y="37129"/>
                    </a:cubicBezTo>
                    <a:lnTo>
                      <a:pt x="14007" y="1475"/>
                    </a:lnTo>
                    <a:cubicBezTo>
                      <a:pt x="7640" y="-2345"/>
                      <a:pt x="0" y="1475"/>
                      <a:pt x="0" y="10389"/>
                    </a:cubicBezTo>
                    <a:lnTo>
                      <a:pt x="0" y="7842"/>
                    </a:lnTo>
                    <a:close/>
                  </a:path>
                </a:pathLst>
              </a:custGeom>
              <a:solidFill>
                <a:srgbClr val="4CAE50">
                  <a:alpha val="10000"/>
                </a:srgbClr>
              </a:solidFill>
              <a:ln w="12733" cap="flat">
                <a:noFill/>
                <a:prstDash val="solid"/>
                <a:miter/>
              </a:ln>
            </p:spPr>
            <p:txBody>
              <a:bodyPr rtlCol="0" anchor="ctr"/>
              <a:lstStyle/>
              <a:p>
                <a:endParaRPr lang="ru-RU"/>
              </a:p>
            </p:txBody>
          </p:sp>
        </p:grpSp>
        <p:sp>
          <p:nvSpPr>
            <p:cNvPr id="179" name="Рисунок 171">
              <a:extLst>
                <a:ext uri="{FF2B5EF4-FFF2-40B4-BE49-F238E27FC236}">
                  <a16:creationId xmlns:a16="http://schemas.microsoft.com/office/drawing/2014/main" id="{A355FD35-E686-4D57-B2D9-969F912F0585}"/>
                </a:ext>
              </a:extLst>
            </p:cNvPr>
            <p:cNvSpPr/>
            <p:nvPr/>
          </p:nvSpPr>
          <p:spPr>
            <a:xfrm>
              <a:off x="-19407" y="4639512"/>
              <a:ext cx="3920681" cy="397289"/>
            </a:xfrm>
            <a:custGeom>
              <a:avLst/>
              <a:gdLst>
                <a:gd name="connsiteX0" fmla="*/ 3920682 w 3920681"/>
                <a:gd name="connsiteY0" fmla="*/ 334894 h 397289"/>
                <a:gd name="connsiteX1" fmla="*/ 3588334 w 3920681"/>
                <a:gd name="connsiteY1" fmla="*/ 0 h 397289"/>
                <a:gd name="connsiteX2" fmla="*/ 2410474 w 3920681"/>
                <a:gd name="connsiteY2" fmla="*/ 0 h 397289"/>
                <a:gd name="connsiteX3" fmla="*/ 2013185 w 3920681"/>
                <a:gd name="connsiteY3" fmla="*/ 397289 h 397289"/>
                <a:gd name="connsiteX4" fmla="*/ 184637 w 3920681"/>
                <a:gd name="connsiteY4" fmla="*/ 397289 h 397289"/>
                <a:gd name="connsiteX5" fmla="*/ 0 w 3920681"/>
                <a:gd name="connsiteY5" fmla="*/ 212652 h 39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681" h="397289">
                  <a:moveTo>
                    <a:pt x="3920682" y="334894"/>
                  </a:moveTo>
                  <a:lnTo>
                    <a:pt x="3588334" y="0"/>
                  </a:lnTo>
                  <a:lnTo>
                    <a:pt x="2410474" y="0"/>
                  </a:lnTo>
                  <a:lnTo>
                    <a:pt x="2013185" y="397289"/>
                  </a:lnTo>
                  <a:lnTo>
                    <a:pt x="184637" y="397289"/>
                  </a:lnTo>
                  <a:lnTo>
                    <a:pt x="0" y="212652"/>
                  </a:lnTo>
                </a:path>
              </a:pathLst>
            </a:custGeom>
            <a:noFill/>
            <a:ln w="6366" cap="flat">
              <a:solidFill>
                <a:srgbClr val="4BAF50"/>
              </a:solidFill>
              <a:prstDash val="solid"/>
              <a:miter/>
            </a:ln>
          </p:spPr>
          <p:txBody>
            <a:bodyPr rtlCol="0" anchor="ctr"/>
            <a:lstStyle/>
            <a:p>
              <a:endParaRPr lang="ru-RU"/>
            </a:p>
          </p:txBody>
        </p:sp>
        <p:sp>
          <p:nvSpPr>
            <p:cNvPr id="180" name="Рисунок 171">
              <a:extLst>
                <a:ext uri="{FF2B5EF4-FFF2-40B4-BE49-F238E27FC236}">
                  <a16:creationId xmlns:a16="http://schemas.microsoft.com/office/drawing/2014/main" id="{31FAC688-ECEA-4900-9942-9D9BF164AA5E}"/>
                </a:ext>
              </a:extLst>
            </p:cNvPr>
            <p:cNvSpPr/>
            <p:nvPr/>
          </p:nvSpPr>
          <p:spPr>
            <a:xfrm>
              <a:off x="2062539" y="4779582"/>
              <a:ext cx="2474142" cy="385828"/>
            </a:xfrm>
            <a:custGeom>
              <a:avLst/>
              <a:gdLst>
                <a:gd name="connsiteX0" fmla="*/ 2474142 w 2474142"/>
                <a:gd name="connsiteY0" fmla="*/ 385829 h 385828"/>
                <a:gd name="connsiteX1" fmla="*/ 2378640 w 2474142"/>
                <a:gd name="connsiteY1" fmla="*/ 291600 h 385828"/>
                <a:gd name="connsiteX2" fmla="*/ 1553502 w 2474142"/>
                <a:gd name="connsiteY2" fmla="*/ 291600 h 385828"/>
                <a:gd name="connsiteX3" fmla="*/ 1261902 w 2474142"/>
                <a:gd name="connsiteY3" fmla="*/ 0 h 385828"/>
                <a:gd name="connsiteX4" fmla="*/ 636681 w 2474142"/>
                <a:gd name="connsiteY4" fmla="*/ 0 h 385828"/>
                <a:gd name="connsiteX5" fmla="*/ 420209 w 2474142"/>
                <a:gd name="connsiteY5" fmla="*/ 216472 h 385828"/>
                <a:gd name="connsiteX6" fmla="*/ 169357 w 2474142"/>
                <a:gd name="connsiteY6" fmla="*/ 216472 h 385828"/>
                <a:gd name="connsiteX7" fmla="*/ 0 w 2474142"/>
                <a:gd name="connsiteY7" fmla="*/ 385829 h 38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4142" h="385828">
                  <a:moveTo>
                    <a:pt x="2474142" y="385829"/>
                  </a:moveTo>
                  <a:lnTo>
                    <a:pt x="2378640" y="291600"/>
                  </a:lnTo>
                  <a:lnTo>
                    <a:pt x="1553502" y="291600"/>
                  </a:lnTo>
                  <a:lnTo>
                    <a:pt x="1261902" y="0"/>
                  </a:lnTo>
                  <a:lnTo>
                    <a:pt x="636681" y="0"/>
                  </a:lnTo>
                  <a:lnTo>
                    <a:pt x="420209" y="216472"/>
                  </a:lnTo>
                  <a:lnTo>
                    <a:pt x="169357" y="216472"/>
                  </a:lnTo>
                  <a:lnTo>
                    <a:pt x="0" y="385829"/>
                  </a:lnTo>
                </a:path>
              </a:pathLst>
            </a:custGeom>
            <a:noFill/>
            <a:ln w="2547" cap="flat">
              <a:solidFill>
                <a:schemeClr val="bg2"/>
              </a:solidFill>
              <a:prstDash val="solid"/>
              <a:miter/>
            </a:ln>
          </p:spPr>
          <p:txBody>
            <a:bodyPr rtlCol="0" anchor="ctr"/>
            <a:lstStyle/>
            <a:p>
              <a:endParaRPr lang="ru-RU" dirty="0"/>
            </a:p>
          </p:txBody>
        </p:sp>
        <p:grpSp>
          <p:nvGrpSpPr>
            <p:cNvPr id="181" name="Рисунок 171">
              <a:extLst>
                <a:ext uri="{FF2B5EF4-FFF2-40B4-BE49-F238E27FC236}">
                  <a16:creationId xmlns:a16="http://schemas.microsoft.com/office/drawing/2014/main" id="{BEBCE007-D6EF-4E8E-9942-383B1210F2E2}"/>
                </a:ext>
              </a:extLst>
            </p:cNvPr>
            <p:cNvGrpSpPr/>
            <p:nvPr/>
          </p:nvGrpSpPr>
          <p:grpSpPr>
            <a:xfrm>
              <a:off x="3916554" y="4922198"/>
              <a:ext cx="946108" cy="52207"/>
              <a:chOff x="3916554" y="4922198"/>
              <a:chExt cx="946108" cy="52207"/>
            </a:xfrm>
            <a:solidFill>
              <a:srgbClr val="4BAF50"/>
            </a:solidFill>
          </p:grpSpPr>
          <p:sp>
            <p:nvSpPr>
              <p:cNvPr id="182" name="Полилиния: фигура 181">
                <a:extLst>
                  <a:ext uri="{FF2B5EF4-FFF2-40B4-BE49-F238E27FC236}">
                    <a16:creationId xmlns:a16="http://schemas.microsoft.com/office/drawing/2014/main" id="{BF223D56-3D04-41D4-B5F8-7C1A722BE264}"/>
                  </a:ext>
                </a:extLst>
              </p:cNvPr>
              <p:cNvSpPr/>
              <p:nvPr/>
            </p:nvSpPr>
            <p:spPr>
              <a:xfrm>
                <a:off x="3916554" y="4922198"/>
                <a:ext cx="87862" cy="52207"/>
              </a:xfrm>
              <a:custGeom>
                <a:avLst/>
                <a:gdLst>
                  <a:gd name="connsiteX0" fmla="*/ 0 w 87862"/>
                  <a:gd name="connsiteY0" fmla="*/ 0 h 52207"/>
                  <a:gd name="connsiteX1" fmla="*/ 53481 w 87862"/>
                  <a:gd name="connsiteY1" fmla="*/ 52208 h 52207"/>
                  <a:gd name="connsiteX2" fmla="*/ 87862 w 87862"/>
                  <a:gd name="connsiteY2" fmla="*/ 52208 h 52207"/>
                  <a:gd name="connsiteX3" fmla="*/ 35654 w 87862"/>
                  <a:gd name="connsiteY3" fmla="*/ 0 h 52207"/>
                  <a:gd name="connsiteX4" fmla="*/ 0 w 87862"/>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2" h="52207">
                    <a:moveTo>
                      <a:pt x="0" y="0"/>
                    </a:moveTo>
                    <a:lnTo>
                      <a:pt x="53481" y="52208"/>
                    </a:lnTo>
                    <a:lnTo>
                      <a:pt x="87862" y="52208"/>
                    </a:lnTo>
                    <a:lnTo>
                      <a:pt x="35654" y="0"/>
                    </a:lnTo>
                    <a:lnTo>
                      <a:pt x="0" y="0"/>
                    </a:lnTo>
                    <a:close/>
                  </a:path>
                </a:pathLst>
              </a:custGeom>
              <a:solidFill>
                <a:srgbClr val="4BAF50">
                  <a:alpha val="10000"/>
                </a:srgbClr>
              </a:solidFill>
              <a:ln w="12733" cap="flat">
                <a:noFill/>
                <a:prstDash val="solid"/>
                <a:miter/>
              </a:ln>
            </p:spPr>
            <p:txBody>
              <a:bodyPr rtlCol="0" anchor="ctr"/>
              <a:lstStyle/>
              <a:p>
                <a:endParaRPr lang="ru-RU" dirty="0"/>
              </a:p>
            </p:txBody>
          </p:sp>
          <p:sp>
            <p:nvSpPr>
              <p:cNvPr id="183" name="Полилиния: фигура 182">
                <a:extLst>
                  <a:ext uri="{FF2B5EF4-FFF2-40B4-BE49-F238E27FC236}">
                    <a16:creationId xmlns:a16="http://schemas.microsoft.com/office/drawing/2014/main" id="{CE7A9572-9A47-40D2-9DD1-D66B6B045906}"/>
                  </a:ext>
                </a:extLst>
              </p:cNvPr>
              <p:cNvSpPr/>
              <p:nvPr/>
            </p:nvSpPr>
            <p:spPr>
              <a:xfrm>
                <a:off x="4004416"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4381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4381" y="0"/>
                    </a:lnTo>
                    <a:lnTo>
                      <a:pt x="0" y="0"/>
                    </a:lnTo>
                    <a:close/>
                  </a:path>
                </a:pathLst>
              </a:custGeom>
              <a:solidFill>
                <a:srgbClr val="4BAF50">
                  <a:alpha val="10000"/>
                </a:srgbClr>
              </a:solidFill>
              <a:ln w="12733" cap="flat">
                <a:noFill/>
                <a:prstDash val="solid"/>
                <a:miter/>
              </a:ln>
            </p:spPr>
            <p:txBody>
              <a:bodyPr rtlCol="0" anchor="ctr"/>
              <a:lstStyle/>
              <a:p>
                <a:endParaRPr lang="ru-RU"/>
              </a:p>
            </p:txBody>
          </p:sp>
          <p:sp>
            <p:nvSpPr>
              <p:cNvPr id="184" name="Полилиния: фигура 183">
                <a:extLst>
                  <a:ext uri="{FF2B5EF4-FFF2-40B4-BE49-F238E27FC236}">
                    <a16:creationId xmlns:a16="http://schemas.microsoft.com/office/drawing/2014/main" id="{CBCC32A3-284B-467D-BBF1-8FD8DCBEF4C0}"/>
                  </a:ext>
                </a:extLst>
              </p:cNvPr>
              <p:cNvSpPr/>
              <p:nvPr/>
            </p:nvSpPr>
            <p:spPr>
              <a:xfrm>
                <a:off x="4092278" y="4922198"/>
                <a:ext cx="86588" cy="52207"/>
              </a:xfrm>
              <a:custGeom>
                <a:avLst/>
                <a:gdLst>
                  <a:gd name="connsiteX0" fmla="*/ 0 w 86588"/>
                  <a:gd name="connsiteY0" fmla="*/ 0 h 52207"/>
                  <a:gd name="connsiteX1" fmla="*/ 52208 w 86588"/>
                  <a:gd name="connsiteY1" fmla="*/ 52208 h 52207"/>
                  <a:gd name="connsiteX2" fmla="*/ 86588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8" y="52208"/>
                    </a:lnTo>
                    <a:lnTo>
                      <a:pt x="34381" y="0"/>
                    </a:lnTo>
                    <a:lnTo>
                      <a:pt x="0" y="0"/>
                    </a:lnTo>
                    <a:close/>
                  </a:path>
                </a:pathLst>
              </a:custGeom>
              <a:solidFill>
                <a:srgbClr val="4BAF50">
                  <a:alpha val="20000"/>
                </a:srgbClr>
              </a:solidFill>
              <a:ln w="12733" cap="flat">
                <a:noFill/>
                <a:prstDash val="solid"/>
                <a:miter/>
              </a:ln>
            </p:spPr>
            <p:txBody>
              <a:bodyPr rtlCol="0" anchor="ctr"/>
              <a:lstStyle/>
              <a:p>
                <a:endParaRPr lang="ru-RU"/>
              </a:p>
            </p:txBody>
          </p:sp>
          <p:sp>
            <p:nvSpPr>
              <p:cNvPr id="185" name="Полилиния: фигура 184">
                <a:extLst>
                  <a:ext uri="{FF2B5EF4-FFF2-40B4-BE49-F238E27FC236}">
                    <a16:creationId xmlns:a16="http://schemas.microsoft.com/office/drawing/2014/main" id="{C8D964DE-6142-417A-8466-E84200ADE90D}"/>
                  </a:ext>
                </a:extLst>
              </p:cNvPr>
              <p:cNvSpPr/>
              <p:nvPr/>
            </p:nvSpPr>
            <p:spPr>
              <a:xfrm>
                <a:off x="4178867"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5654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5654" y="0"/>
                    </a:lnTo>
                    <a:lnTo>
                      <a:pt x="0" y="0"/>
                    </a:lnTo>
                    <a:close/>
                  </a:path>
                </a:pathLst>
              </a:custGeom>
              <a:solidFill>
                <a:srgbClr val="4BAF50">
                  <a:alpha val="30000"/>
                </a:srgbClr>
              </a:solidFill>
              <a:ln w="12733" cap="flat">
                <a:noFill/>
                <a:prstDash val="solid"/>
                <a:miter/>
              </a:ln>
            </p:spPr>
            <p:txBody>
              <a:bodyPr rtlCol="0" anchor="ctr"/>
              <a:lstStyle/>
              <a:p>
                <a:endParaRPr lang="ru-RU"/>
              </a:p>
            </p:txBody>
          </p:sp>
          <p:sp>
            <p:nvSpPr>
              <p:cNvPr id="186" name="Полилиния: фигура 185">
                <a:extLst>
                  <a:ext uri="{FF2B5EF4-FFF2-40B4-BE49-F238E27FC236}">
                    <a16:creationId xmlns:a16="http://schemas.microsoft.com/office/drawing/2014/main" id="{D5079316-6749-490C-91B8-7098B4DD1A44}"/>
                  </a:ext>
                </a:extLst>
              </p:cNvPr>
              <p:cNvSpPr/>
              <p:nvPr/>
            </p:nvSpPr>
            <p:spPr>
              <a:xfrm>
                <a:off x="4266728" y="4922198"/>
                <a:ext cx="87862" cy="52207"/>
              </a:xfrm>
              <a:custGeom>
                <a:avLst/>
                <a:gdLst>
                  <a:gd name="connsiteX0" fmla="*/ 0 w 87862"/>
                  <a:gd name="connsiteY0" fmla="*/ 0 h 52207"/>
                  <a:gd name="connsiteX1" fmla="*/ 53481 w 87862"/>
                  <a:gd name="connsiteY1" fmla="*/ 52208 h 52207"/>
                  <a:gd name="connsiteX2" fmla="*/ 87862 w 87862"/>
                  <a:gd name="connsiteY2" fmla="*/ 52208 h 52207"/>
                  <a:gd name="connsiteX3" fmla="*/ 34381 w 87862"/>
                  <a:gd name="connsiteY3" fmla="*/ 0 h 52207"/>
                  <a:gd name="connsiteX4" fmla="*/ 0 w 87862"/>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2" h="52207">
                    <a:moveTo>
                      <a:pt x="0" y="0"/>
                    </a:moveTo>
                    <a:lnTo>
                      <a:pt x="53481" y="52208"/>
                    </a:lnTo>
                    <a:lnTo>
                      <a:pt x="87862" y="52208"/>
                    </a:lnTo>
                    <a:lnTo>
                      <a:pt x="34381" y="0"/>
                    </a:lnTo>
                    <a:lnTo>
                      <a:pt x="0" y="0"/>
                    </a:lnTo>
                    <a:close/>
                  </a:path>
                </a:pathLst>
              </a:custGeom>
              <a:solidFill>
                <a:srgbClr val="4BAF50">
                  <a:alpha val="40000"/>
                </a:srgbClr>
              </a:solidFill>
              <a:ln w="12733" cap="flat">
                <a:noFill/>
                <a:prstDash val="solid"/>
                <a:miter/>
              </a:ln>
            </p:spPr>
            <p:txBody>
              <a:bodyPr rtlCol="0" anchor="ctr"/>
              <a:lstStyle/>
              <a:p>
                <a:endParaRPr lang="ru-RU"/>
              </a:p>
            </p:txBody>
          </p:sp>
          <p:sp>
            <p:nvSpPr>
              <p:cNvPr id="187" name="Полилиния: фигура 186">
                <a:extLst>
                  <a:ext uri="{FF2B5EF4-FFF2-40B4-BE49-F238E27FC236}">
                    <a16:creationId xmlns:a16="http://schemas.microsoft.com/office/drawing/2014/main" id="{6612CB67-D86C-4BC6-8DF6-E3C3B17D792E}"/>
                  </a:ext>
                </a:extLst>
              </p:cNvPr>
              <p:cNvSpPr/>
              <p:nvPr/>
            </p:nvSpPr>
            <p:spPr>
              <a:xfrm>
                <a:off x="4354591" y="4922198"/>
                <a:ext cx="86588" cy="52207"/>
              </a:xfrm>
              <a:custGeom>
                <a:avLst/>
                <a:gdLst>
                  <a:gd name="connsiteX0" fmla="*/ 0 w 86588"/>
                  <a:gd name="connsiteY0" fmla="*/ 0 h 52207"/>
                  <a:gd name="connsiteX1" fmla="*/ 52208 w 86588"/>
                  <a:gd name="connsiteY1" fmla="*/ 52208 h 52207"/>
                  <a:gd name="connsiteX2" fmla="*/ 86588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8" y="52208"/>
                    </a:lnTo>
                    <a:lnTo>
                      <a:pt x="34381" y="0"/>
                    </a:lnTo>
                    <a:lnTo>
                      <a:pt x="0" y="0"/>
                    </a:lnTo>
                    <a:close/>
                  </a:path>
                </a:pathLst>
              </a:custGeom>
              <a:solidFill>
                <a:srgbClr val="4BAF50">
                  <a:alpha val="50000"/>
                </a:srgbClr>
              </a:solidFill>
              <a:ln w="12733" cap="flat">
                <a:noFill/>
                <a:prstDash val="solid"/>
                <a:miter/>
              </a:ln>
            </p:spPr>
            <p:txBody>
              <a:bodyPr rtlCol="0" anchor="ctr"/>
              <a:lstStyle/>
              <a:p>
                <a:endParaRPr lang="ru-RU"/>
              </a:p>
            </p:txBody>
          </p:sp>
          <p:sp>
            <p:nvSpPr>
              <p:cNvPr id="188" name="Полилиния: фигура 187">
                <a:extLst>
                  <a:ext uri="{FF2B5EF4-FFF2-40B4-BE49-F238E27FC236}">
                    <a16:creationId xmlns:a16="http://schemas.microsoft.com/office/drawing/2014/main" id="{E1E9918B-5F74-41BC-BC14-FEB7FCAA99A8}"/>
                  </a:ext>
                </a:extLst>
              </p:cNvPr>
              <p:cNvSpPr/>
              <p:nvPr/>
            </p:nvSpPr>
            <p:spPr>
              <a:xfrm>
                <a:off x="4441179"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5654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5654" y="0"/>
                    </a:lnTo>
                    <a:lnTo>
                      <a:pt x="0" y="0"/>
                    </a:lnTo>
                    <a:close/>
                  </a:path>
                </a:pathLst>
              </a:custGeom>
              <a:solidFill>
                <a:srgbClr val="4BAF50">
                  <a:alpha val="60000"/>
                </a:srgbClr>
              </a:solidFill>
              <a:ln w="12733" cap="flat">
                <a:noFill/>
                <a:prstDash val="solid"/>
                <a:miter/>
              </a:ln>
            </p:spPr>
            <p:txBody>
              <a:bodyPr rtlCol="0" anchor="ctr"/>
              <a:lstStyle/>
              <a:p>
                <a:endParaRPr lang="ru-RU"/>
              </a:p>
            </p:txBody>
          </p:sp>
          <p:sp>
            <p:nvSpPr>
              <p:cNvPr id="189" name="Полилиния: фигура 188">
                <a:extLst>
                  <a:ext uri="{FF2B5EF4-FFF2-40B4-BE49-F238E27FC236}">
                    <a16:creationId xmlns:a16="http://schemas.microsoft.com/office/drawing/2014/main" id="{992039E7-4707-4319-A79F-1157E233DA54}"/>
                  </a:ext>
                </a:extLst>
              </p:cNvPr>
              <p:cNvSpPr/>
              <p:nvPr/>
            </p:nvSpPr>
            <p:spPr>
              <a:xfrm>
                <a:off x="4529041" y="4922198"/>
                <a:ext cx="87861" cy="52207"/>
              </a:xfrm>
              <a:custGeom>
                <a:avLst/>
                <a:gdLst>
                  <a:gd name="connsiteX0" fmla="*/ 0 w 87861"/>
                  <a:gd name="connsiteY0" fmla="*/ 0 h 52207"/>
                  <a:gd name="connsiteX1" fmla="*/ 53481 w 87861"/>
                  <a:gd name="connsiteY1" fmla="*/ 52208 h 52207"/>
                  <a:gd name="connsiteX2" fmla="*/ 87862 w 87861"/>
                  <a:gd name="connsiteY2" fmla="*/ 52208 h 52207"/>
                  <a:gd name="connsiteX3" fmla="*/ 34381 w 87861"/>
                  <a:gd name="connsiteY3" fmla="*/ 0 h 52207"/>
                  <a:gd name="connsiteX4" fmla="*/ 0 w 87861"/>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1" h="52207">
                    <a:moveTo>
                      <a:pt x="0" y="0"/>
                    </a:moveTo>
                    <a:lnTo>
                      <a:pt x="53481" y="52208"/>
                    </a:lnTo>
                    <a:lnTo>
                      <a:pt x="87862" y="52208"/>
                    </a:lnTo>
                    <a:lnTo>
                      <a:pt x="34381" y="0"/>
                    </a:lnTo>
                    <a:lnTo>
                      <a:pt x="0" y="0"/>
                    </a:lnTo>
                    <a:close/>
                  </a:path>
                </a:pathLst>
              </a:custGeom>
              <a:solidFill>
                <a:srgbClr val="4BAF50">
                  <a:alpha val="70000"/>
                </a:srgbClr>
              </a:solidFill>
              <a:ln w="12733" cap="flat">
                <a:noFill/>
                <a:prstDash val="solid"/>
                <a:miter/>
              </a:ln>
            </p:spPr>
            <p:txBody>
              <a:bodyPr rtlCol="0" anchor="ctr"/>
              <a:lstStyle/>
              <a:p>
                <a:endParaRPr lang="ru-RU"/>
              </a:p>
            </p:txBody>
          </p:sp>
          <p:sp>
            <p:nvSpPr>
              <p:cNvPr id="190" name="Полилиния: фигура 189">
                <a:extLst>
                  <a:ext uri="{FF2B5EF4-FFF2-40B4-BE49-F238E27FC236}">
                    <a16:creationId xmlns:a16="http://schemas.microsoft.com/office/drawing/2014/main" id="{7F24E7E6-925E-4145-A160-7DCAD0D310CD}"/>
                  </a:ext>
                </a:extLst>
              </p:cNvPr>
              <p:cNvSpPr/>
              <p:nvPr/>
            </p:nvSpPr>
            <p:spPr>
              <a:xfrm>
                <a:off x="4616903" y="4922198"/>
                <a:ext cx="86588" cy="52207"/>
              </a:xfrm>
              <a:custGeom>
                <a:avLst/>
                <a:gdLst>
                  <a:gd name="connsiteX0" fmla="*/ 0 w 86588"/>
                  <a:gd name="connsiteY0" fmla="*/ 0 h 52207"/>
                  <a:gd name="connsiteX1" fmla="*/ 52208 w 86588"/>
                  <a:gd name="connsiteY1" fmla="*/ 52208 h 52207"/>
                  <a:gd name="connsiteX2" fmla="*/ 86589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9" y="52208"/>
                    </a:lnTo>
                    <a:lnTo>
                      <a:pt x="34381" y="0"/>
                    </a:lnTo>
                    <a:lnTo>
                      <a:pt x="0" y="0"/>
                    </a:lnTo>
                    <a:close/>
                  </a:path>
                </a:pathLst>
              </a:custGeom>
              <a:solidFill>
                <a:srgbClr val="4BAF50">
                  <a:alpha val="80000"/>
                </a:srgbClr>
              </a:solidFill>
              <a:ln w="12733" cap="flat">
                <a:noFill/>
                <a:prstDash val="solid"/>
                <a:miter/>
              </a:ln>
            </p:spPr>
            <p:txBody>
              <a:bodyPr rtlCol="0" anchor="ctr"/>
              <a:lstStyle/>
              <a:p>
                <a:endParaRPr lang="ru-RU"/>
              </a:p>
            </p:txBody>
          </p:sp>
          <p:sp>
            <p:nvSpPr>
              <p:cNvPr id="191" name="Полилиния: фигура 190">
                <a:extLst>
                  <a:ext uri="{FF2B5EF4-FFF2-40B4-BE49-F238E27FC236}">
                    <a16:creationId xmlns:a16="http://schemas.microsoft.com/office/drawing/2014/main" id="{DC72918D-865A-49A9-ACD8-BFA64A9AA010}"/>
                  </a:ext>
                </a:extLst>
              </p:cNvPr>
              <p:cNvSpPr/>
              <p:nvPr/>
            </p:nvSpPr>
            <p:spPr>
              <a:xfrm>
                <a:off x="4695852" y="4922198"/>
                <a:ext cx="86588" cy="52207"/>
              </a:xfrm>
              <a:custGeom>
                <a:avLst/>
                <a:gdLst>
                  <a:gd name="connsiteX0" fmla="*/ 0 w 86588"/>
                  <a:gd name="connsiteY0" fmla="*/ 0 h 52207"/>
                  <a:gd name="connsiteX1" fmla="*/ 52208 w 86588"/>
                  <a:gd name="connsiteY1" fmla="*/ 52208 h 52207"/>
                  <a:gd name="connsiteX2" fmla="*/ 86588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8" y="52208"/>
                    </a:lnTo>
                    <a:lnTo>
                      <a:pt x="34381" y="0"/>
                    </a:lnTo>
                    <a:lnTo>
                      <a:pt x="0" y="0"/>
                    </a:lnTo>
                    <a:close/>
                  </a:path>
                </a:pathLst>
              </a:custGeom>
              <a:solidFill>
                <a:srgbClr val="4BAF50">
                  <a:alpha val="90000"/>
                </a:srgbClr>
              </a:solidFill>
              <a:ln w="12733" cap="flat">
                <a:noFill/>
                <a:prstDash val="solid"/>
                <a:miter/>
              </a:ln>
            </p:spPr>
            <p:txBody>
              <a:bodyPr rtlCol="0" anchor="ctr"/>
              <a:lstStyle/>
              <a:p>
                <a:endParaRPr lang="ru-RU"/>
              </a:p>
            </p:txBody>
          </p:sp>
          <p:sp>
            <p:nvSpPr>
              <p:cNvPr id="192" name="Полилиния: фигура 191">
                <a:extLst>
                  <a:ext uri="{FF2B5EF4-FFF2-40B4-BE49-F238E27FC236}">
                    <a16:creationId xmlns:a16="http://schemas.microsoft.com/office/drawing/2014/main" id="{38C9A267-7AE1-4509-8B9E-ECF838DB5D20}"/>
                  </a:ext>
                </a:extLst>
              </p:cNvPr>
              <p:cNvSpPr/>
              <p:nvPr/>
            </p:nvSpPr>
            <p:spPr>
              <a:xfrm>
                <a:off x="4776073" y="4922198"/>
                <a:ext cx="86588" cy="52207"/>
              </a:xfrm>
              <a:custGeom>
                <a:avLst/>
                <a:gdLst>
                  <a:gd name="connsiteX0" fmla="*/ 0 w 86588"/>
                  <a:gd name="connsiteY0" fmla="*/ 0 h 52207"/>
                  <a:gd name="connsiteX1" fmla="*/ 52208 w 86588"/>
                  <a:gd name="connsiteY1" fmla="*/ 52208 h 52207"/>
                  <a:gd name="connsiteX2" fmla="*/ 86589 w 86588"/>
                  <a:gd name="connsiteY2" fmla="*/ 52208 h 52207"/>
                  <a:gd name="connsiteX3" fmla="*/ 34381 w 86588"/>
                  <a:gd name="connsiteY3" fmla="*/ 0 h 52207"/>
                  <a:gd name="connsiteX4" fmla="*/ 0 w 86588"/>
                  <a:gd name="connsiteY4" fmla="*/ 0 h 5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88" h="52207">
                    <a:moveTo>
                      <a:pt x="0" y="0"/>
                    </a:moveTo>
                    <a:lnTo>
                      <a:pt x="52208" y="52208"/>
                    </a:lnTo>
                    <a:lnTo>
                      <a:pt x="86589" y="52208"/>
                    </a:lnTo>
                    <a:lnTo>
                      <a:pt x="34381" y="0"/>
                    </a:lnTo>
                    <a:lnTo>
                      <a:pt x="0" y="0"/>
                    </a:lnTo>
                    <a:close/>
                  </a:path>
                </a:pathLst>
              </a:custGeom>
              <a:solidFill>
                <a:srgbClr val="4BAF50"/>
              </a:solidFill>
              <a:ln w="12733" cap="flat">
                <a:noFill/>
                <a:prstDash val="solid"/>
                <a:miter/>
              </a:ln>
            </p:spPr>
            <p:txBody>
              <a:bodyPr rtlCol="0" anchor="ctr"/>
              <a:lstStyle/>
              <a:p>
                <a:endParaRPr lang="ru-RU"/>
              </a:p>
            </p:txBody>
          </p:sp>
        </p:grpSp>
      </p:grpSp>
      <p:grpSp>
        <p:nvGrpSpPr>
          <p:cNvPr id="34" name="Группа 33">
            <a:extLst>
              <a:ext uri="{FF2B5EF4-FFF2-40B4-BE49-F238E27FC236}">
                <a16:creationId xmlns:a16="http://schemas.microsoft.com/office/drawing/2014/main" id="{8086DC1B-D7CB-49B5-9B75-E4BB245A9C86}"/>
              </a:ext>
            </a:extLst>
          </p:cNvPr>
          <p:cNvGrpSpPr/>
          <p:nvPr userDrawn="1"/>
        </p:nvGrpSpPr>
        <p:grpSpPr>
          <a:xfrm>
            <a:off x="7971979" y="4490262"/>
            <a:ext cx="652223" cy="389889"/>
            <a:chOff x="8043848" y="4490262"/>
            <a:chExt cx="652223" cy="389889"/>
          </a:xfrm>
        </p:grpSpPr>
        <p:sp>
          <p:nvSpPr>
            <p:cNvPr id="35" name="Рисунок 136">
              <a:extLst>
                <a:ext uri="{FF2B5EF4-FFF2-40B4-BE49-F238E27FC236}">
                  <a16:creationId xmlns:a16="http://schemas.microsoft.com/office/drawing/2014/main" id="{DA7BC52B-1539-48EF-BBFB-344BFADE5D75}"/>
                </a:ext>
              </a:extLst>
            </p:cNvPr>
            <p:cNvSpPr/>
            <p:nvPr/>
          </p:nvSpPr>
          <p:spPr>
            <a:xfrm>
              <a:off x="804384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6" name="Рисунок 136">
              <a:extLst>
                <a:ext uri="{FF2B5EF4-FFF2-40B4-BE49-F238E27FC236}">
                  <a16:creationId xmlns:a16="http://schemas.microsoft.com/office/drawing/2014/main" id="{64FD6594-88E0-4EF6-8A87-8291F3018D55}"/>
                </a:ext>
              </a:extLst>
            </p:cNvPr>
            <p:cNvSpPr/>
            <p:nvPr/>
          </p:nvSpPr>
          <p:spPr>
            <a:xfrm>
              <a:off x="804384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7" name="Рисунок 136">
              <a:extLst>
                <a:ext uri="{FF2B5EF4-FFF2-40B4-BE49-F238E27FC236}">
                  <a16:creationId xmlns:a16="http://schemas.microsoft.com/office/drawing/2014/main" id="{83FD21D0-F13D-477F-A5AF-75C85B4450DD}"/>
                </a:ext>
              </a:extLst>
            </p:cNvPr>
            <p:cNvSpPr/>
            <p:nvPr/>
          </p:nvSpPr>
          <p:spPr>
            <a:xfrm>
              <a:off x="804384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8" name="Рисунок 136">
              <a:extLst>
                <a:ext uri="{FF2B5EF4-FFF2-40B4-BE49-F238E27FC236}">
                  <a16:creationId xmlns:a16="http://schemas.microsoft.com/office/drawing/2014/main" id="{0B55DBCA-A8FF-48EF-9775-CF939B32895D}"/>
                </a:ext>
              </a:extLst>
            </p:cNvPr>
            <p:cNvSpPr/>
            <p:nvPr/>
          </p:nvSpPr>
          <p:spPr>
            <a:xfrm>
              <a:off x="804384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39" name="Рисунок 136">
              <a:extLst>
                <a:ext uri="{FF2B5EF4-FFF2-40B4-BE49-F238E27FC236}">
                  <a16:creationId xmlns:a16="http://schemas.microsoft.com/office/drawing/2014/main" id="{57F7BB51-8E73-4BF0-87D6-48E631F89285}"/>
                </a:ext>
              </a:extLst>
            </p:cNvPr>
            <p:cNvSpPr/>
            <p:nvPr/>
          </p:nvSpPr>
          <p:spPr>
            <a:xfrm>
              <a:off x="804384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0" name="Рисунок 136">
              <a:extLst>
                <a:ext uri="{FF2B5EF4-FFF2-40B4-BE49-F238E27FC236}">
                  <a16:creationId xmlns:a16="http://schemas.microsoft.com/office/drawing/2014/main" id="{454A24A1-CDD2-4BA0-89A8-5CFB66B9330C}"/>
                </a:ext>
              </a:extLst>
            </p:cNvPr>
            <p:cNvSpPr/>
            <p:nvPr/>
          </p:nvSpPr>
          <p:spPr>
            <a:xfrm>
              <a:off x="804384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1" name="Рисунок 136">
              <a:extLst>
                <a:ext uri="{FF2B5EF4-FFF2-40B4-BE49-F238E27FC236}">
                  <a16:creationId xmlns:a16="http://schemas.microsoft.com/office/drawing/2014/main" id="{7FBB65AB-BACF-4F49-9691-3F43E161FC8C}"/>
                </a:ext>
              </a:extLst>
            </p:cNvPr>
            <p:cNvSpPr/>
            <p:nvPr/>
          </p:nvSpPr>
          <p:spPr>
            <a:xfrm>
              <a:off x="804384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2" name="Рисунок 136">
              <a:extLst>
                <a:ext uri="{FF2B5EF4-FFF2-40B4-BE49-F238E27FC236}">
                  <a16:creationId xmlns:a16="http://schemas.microsoft.com/office/drawing/2014/main" id="{F46A4398-E3EC-4F97-BC06-73C57EA56D66}"/>
                </a:ext>
              </a:extLst>
            </p:cNvPr>
            <p:cNvSpPr/>
            <p:nvPr/>
          </p:nvSpPr>
          <p:spPr>
            <a:xfrm>
              <a:off x="807032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3" name="Рисунок 136">
              <a:extLst>
                <a:ext uri="{FF2B5EF4-FFF2-40B4-BE49-F238E27FC236}">
                  <a16:creationId xmlns:a16="http://schemas.microsoft.com/office/drawing/2014/main" id="{188D2217-1856-4E44-B382-8C48E32E27BC}"/>
                </a:ext>
              </a:extLst>
            </p:cNvPr>
            <p:cNvSpPr/>
            <p:nvPr/>
          </p:nvSpPr>
          <p:spPr>
            <a:xfrm>
              <a:off x="807032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4" name="Рисунок 136">
              <a:extLst>
                <a:ext uri="{FF2B5EF4-FFF2-40B4-BE49-F238E27FC236}">
                  <a16:creationId xmlns:a16="http://schemas.microsoft.com/office/drawing/2014/main" id="{B1A1051A-945E-4839-AA75-6255668DA049}"/>
                </a:ext>
              </a:extLst>
            </p:cNvPr>
            <p:cNvSpPr/>
            <p:nvPr/>
          </p:nvSpPr>
          <p:spPr>
            <a:xfrm>
              <a:off x="807032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5" name="Рисунок 136">
              <a:extLst>
                <a:ext uri="{FF2B5EF4-FFF2-40B4-BE49-F238E27FC236}">
                  <a16:creationId xmlns:a16="http://schemas.microsoft.com/office/drawing/2014/main" id="{4653DDE2-EB56-4053-AF0A-BEE84865982B}"/>
                </a:ext>
              </a:extLst>
            </p:cNvPr>
            <p:cNvSpPr/>
            <p:nvPr/>
          </p:nvSpPr>
          <p:spPr>
            <a:xfrm>
              <a:off x="807032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6" name="Рисунок 136">
              <a:extLst>
                <a:ext uri="{FF2B5EF4-FFF2-40B4-BE49-F238E27FC236}">
                  <a16:creationId xmlns:a16="http://schemas.microsoft.com/office/drawing/2014/main" id="{FF2F03CB-2F03-4FC9-AE67-58E0F6393128}"/>
                </a:ext>
              </a:extLst>
            </p:cNvPr>
            <p:cNvSpPr/>
            <p:nvPr/>
          </p:nvSpPr>
          <p:spPr>
            <a:xfrm>
              <a:off x="807032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7" name="Рисунок 136">
              <a:extLst>
                <a:ext uri="{FF2B5EF4-FFF2-40B4-BE49-F238E27FC236}">
                  <a16:creationId xmlns:a16="http://schemas.microsoft.com/office/drawing/2014/main" id="{A5A80616-5129-4F04-86F3-F135A1600D42}"/>
                </a:ext>
              </a:extLst>
            </p:cNvPr>
            <p:cNvSpPr/>
            <p:nvPr/>
          </p:nvSpPr>
          <p:spPr>
            <a:xfrm>
              <a:off x="807032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8" name="Рисунок 136">
              <a:extLst>
                <a:ext uri="{FF2B5EF4-FFF2-40B4-BE49-F238E27FC236}">
                  <a16:creationId xmlns:a16="http://schemas.microsoft.com/office/drawing/2014/main" id="{DB3C12CA-8F4A-4380-A9D5-F931A18AA1CB}"/>
                </a:ext>
              </a:extLst>
            </p:cNvPr>
            <p:cNvSpPr/>
            <p:nvPr/>
          </p:nvSpPr>
          <p:spPr>
            <a:xfrm>
              <a:off x="807032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49" name="Рисунок 136">
              <a:extLst>
                <a:ext uri="{FF2B5EF4-FFF2-40B4-BE49-F238E27FC236}">
                  <a16:creationId xmlns:a16="http://schemas.microsoft.com/office/drawing/2014/main" id="{C70AA82A-E6C0-44BC-9D9B-F3D719168AD1}"/>
                </a:ext>
              </a:extLst>
            </p:cNvPr>
            <p:cNvSpPr/>
            <p:nvPr/>
          </p:nvSpPr>
          <p:spPr>
            <a:xfrm>
              <a:off x="809679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0" name="Рисунок 136">
              <a:extLst>
                <a:ext uri="{FF2B5EF4-FFF2-40B4-BE49-F238E27FC236}">
                  <a16:creationId xmlns:a16="http://schemas.microsoft.com/office/drawing/2014/main" id="{A6CC568B-6127-418D-932A-E5A3F47EA62C}"/>
                </a:ext>
              </a:extLst>
            </p:cNvPr>
            <p:cNvSpPr/>
            <p:nvPr/>
          </p:nvSpPr>
          <p:spPr>
            <a:xfrm>
              <a:off x="809679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1" name="Рисунок 136">
              <a:extLst>
                <a:ext uri="{FF2B5EF4-FFF2-40B4-BE49-F238E27FC236}">
                  <a16:creationId xmlns:a16="http://schemas.microsoft.com/office/drawing/2014/main" id="{5566C016-65F8-40C7-95D6-BEF3738E9E00}"/>
                </a:ext>
              </a:extLst>
            </p:cNvPr>
            <p:cNvSpPr/>
            <p:nvPr/>
          </p:nvSpPr>
          <p:spPr>
            <a:xfrm>
              <a:off x="81232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2" name="Рисунок 136">
              <a:extLst>
                <a:ext uri="{FF2B5EF4-FFF2-40B4-BE49-F238E27FC236}">
                  <a16:creationId xmlns:a16="http://schemas.microsoft.com/office/drawing/2014/main" id="{ED3AE16B-B8DA-46C3-A5F1-575E793EBFDC}"/>
                </a:ext>
              </a:extLst>
            </p:cNvPr>
            <p:cNvSpPr/>
            <p:nvPr/>
          </p:nvSpPr>
          <p:spPr>
            <a:xfrm>
              <a:off x="812327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3" name="Рисунок 136">
              <a:extLst>
                <a:ext uri="{FF2B5EF4-FFF2-40B4-BE49-F238E27FC236}">
                  <a16:creationId xmlns:a16="http://schemas.microsoft.com/office/drawing/2014/main" id="{0313F5CD-1580-466E-9105-6D25BD084558}"/>
                </a:ext>
              </a:extLst>
            </p:cNvPr>
            <p:cNvSpPr/>
            <p:nvPr/>
          </p:nvSpPr>
          <p:spPr>
            <a:xfrm>
              <a:off x="81497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4" name="Рисунок 136">
              <a:extLst>
                <a:ext uri="{FF2B5EF4-FFF2-40B4-BE49-F238E27FC236}">
                  <a16:creationId xmlns:a16="http://schemas.microsoft.com/office/drawing/2014/main" id="{0A6AF06B-67AE-4471-8EDF-D7613F111897}"/>
                </a:ext>
              </a:extLst>
            </p:cNvPr>
            <p:cNvSpPr/>
            <p:nvPr/>
          </p:nvSpPr>
          <p:spPr>
            <a:xfrm>
              <a:off x="81497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5" name="Рисунок 136">
              <a:extLst>
                <a:ext uri="{FF2B5EF4-FFF2-40B4-BE49-F238E27FC236}">
                  <a16:creationId xmlns:a16="http://schemas.microsoft.com/office/drawing/2014/main" id="{BE65D570-7E48-4A49-9013-A5B0DB5F420C}"/>
                </a:ext>
              </a:extLst>
            </p:cNvPr>
            <p:cNvSpPr/>
            <p:nvPr/>
          </p:nvSpPr>
          <p:spPr>
            <a:xfrm>
              <a:off x="81750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6" name="Рисунок 136">
              <a:extLst>
                <a:ext uri="{FF2B5EF4-FFF2-40B4-BE49-F238E27FC236}">
                  <a16:creationId xmlns:a16="http://schemas.microsoft.com/office/drawing/2014/main" id="{674266AA-ECA2-4C21-97B9-B458328C8DE4}"/>
                </a:ext>
              </a:extLst>
            </p:cNvPr>
            <p:cNvSpPr/>
            <p:nvPr/>
          </p:nvSpPr>
          <p:spPr>
            <a:xfrm>
              <a:off x="81750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7" name="Рисунок 136">
              <a:extLst>
                <a:ext uri="{FF2B5EF4-FFF2-40B4-BE49-F238E27FC236}">
                  <a16:creationId xmlns:a16="http://schemas.microsoft.com/office/drawing/2014/main" id="{9CA365B0-9609-485B-9300-1AB735BD4808}"/>
                </a:ext>
              </a:extLst>
            </p:cNvPr>
            <p:cNvSpPr/>
            <p:nvPr/>
          </p:nvSpPr>
          <p:spPr>
            <a:xfrm>
              <a:off x="81750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8" name="Рисунок 136">
              <a:extLst>
                <a:ext uri="{FF2B5EF4-FFF2-40B4-BE49-F238E27FC236}">
                  <a16:creationId xmlns:a16="http://schemas.microsoft.com/office/drawing/2014/main" id="{3A779838-0EAF-43D7-86DF-55D0636B639B}"/>
                </a:ext>
              </a:extLst>
            </p:cNvPr>
            <p:cNvSpPr/>
            <p:nvPr/>
          </p:nvSpPr>
          <p:spPr>
            <a:xfrm>
              <a:off x="81750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59" name="Рисунок 136">
              <a:extLst>
                <a:ext uri="{FF2B5EF4-FFF2-40B4-BE49-F238E27FC236}">
                  <a16:creationId xmlns:a16="http://schemas.microsoft.com/office/drawing/2014/main" id="{BCBCA169-1D73-44E5-856E-B672DF547DB8}"/>
                </a:ext>
              </a:extLst>
            </p:cNvPr>
            <p:cNvSpPr/>
            <p:nvPr/>
          </p:nvSpPr>
          <p:spPr>
            <a:xfrm>
              <a:off x="81750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0" name="Рисунок 136">
              <a:extLst>
                <a:ext uri="{FF2B5EF4-FFF2-40B4-BE49-F238E27FC236}">
                  <a16:creationId xmlns:a16="http://schemas.microsoft.com/office/drawing/2014/main" id="{DA7C3E2D-03BC-4F92-894A-6FB302DC060D}"/>
                </a:ext>
              </a:extLst>
            </p:cNvPr>
            <p:cNvSpPr/>
            <p:nvPr/>
          </p:nvSpPr>
          <p:spPr>
            <a:xfrm>
              <a:off x="81750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1" name="Рисунок 136">
              <a:extLst>
                <a:ext uri="{FF2B5EF4-FFF2-40B4-BE49-F238E27FC236}">
                  <a16:creationId xmlns:a16="http://schemas.microsoft.com/office/drawing/2014/main" id="{8C533E19-4636-4328-A933-5DD6D9B98B79}"/>
                </a:ext>
              </a:extLst>
            </p:cNvPr>
            <p:cNvSpPr/>
            <p:nvPr/>
          </p:nvSpPr>
          <p:spPr>
            <a:xfrm>
              <a:off x="817501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2" name="Рисунок 136">
              <a:extLst>
                <a:ext uri="{FF2B5EF4-FFF2-40B4-BE49-F238E27FC236}">
                  <a16:creationId xmlns:a16="http://schemas.microsoft.com/office/drawing/2014/main" id="{59D88B7A-ABEC-4F06-985A-28167C57F621}"/>
                </a:ext>
              </a:extLst>
            </p:cNvPr>
            <p:cNvSpPr/>
            <p:nvPr/>
          </p:nvSpPr>
          <p:spPr>
            <a:xfrm>
              <a:off x="820148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3" name="Рисунок 136">
              <a:extLst>
                <a:ext uri="{FF2B5EF4-FFF2-40B4-BE49-F238E27FC236}">
                  <a16:creationId xmlns:a16="http://schemas.microsoft.com/office/drawing/2014/main" id="{758D4564-0078-4248-B231-788BE3FD3440}"/>
                </a:ext>
              </a:extLst>
            </p:cNvPr>
            <p:cNvSpPr/>
            <p:nvPr/>
          </p:nvSpPr>
          <p:spPr>
            <a:xfrm>
              <a:off x="820148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4" name="Рисунок 136">
              <a:extLst>
                <a:ext uri="{FF2B5EF4-FFF2-40B4-BE49-F238E27FC236}">
                  <a16:creationId xmlns:a16="http://schemas.microsoft.com/office/drawing/2014/main" id="{3596B895-5D83-4D59-9990-EC2FCDB9B396}"/>
                </a:ext>
              </a:extLst>
            </p:cNvPr>
            <p:cNvSpPr/>
            <p:nvPr/>
          </p:nvSpPr>
          <p:spPr>
            <a:xfrm>
              <a:off x="8201488"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5" name="Рисунок 136">
              <a:extLst>
                <a:ext uri="{FF2B5EF4-FFF2-40B4-BE49-F238E27FC236}">
                  <a16:creationId xmlns:a16="http://schemas.microsoft.com/office/drawing/2014/main" id="{0E2E0B0F-767F-4EA6-B88E-117C02B2ADBA}"/>
                </a:ext>
              </a:extLst>
            </p:cNvPr>
            <p:cNvSpPr/>
            <p:nvPr/>
          </p:nvSpPr>
          <p:spPr>
            <a:xfrm>
              <a:off x="8201488"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6" name="Рисунок 136">
              <a:extLst>
                <a:ext uri="{FF2B5EF4-FFF2-40B4-BE49-F238E27FC236}">
                  <a16:creationId xmlns:a16="http://schemas.microsoft.com/office/drawing/2014/main" id="{BE276A7E-9496-4BC2-8E11-BC1925299D95}"/>
                </a:ext>
              </a:extLst>
            </p:cNvPr>
            <p:cNvSpPr/>
            <p:nvPr/>
          </p:nvSpPr>
          <p:spPr>
            <a:xfrm>
              <a:off x="8201488"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7" name="Рисунок 136">
              <a:extLst>
                <a:ext uri="{FF2B5EF4-FFF2-40B4-BE49-F238E27FC236}">
                  <a16:creationId xmlns:a16="http://schemas.microsoft.com/office/drawing/2014/main" id="{65F33983-9714-4220-B048-868B03C9C654}"/>
                </a:ext>
              </a:extLst>
            </p:cNvPr>
            <p:cNvSpPr/>
            <p:nvPr/>
          </p:nvSpPr>
          <p:spPr>
            <a:xfrm>
              <a:off x="820148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8" name="Рисунок 136">
              <a:extLst>
                <a:ext uri="{FF2B5EF4-FFF2-40B4-BE49-F238E27FC236}">
                  <a16:creationId xmlns:a16="http://schemas.microsoft.com/office/drawing/2014/main" id="{4E1E5F99-C951-4C6A-B37E-5EC87F764BF6}"/>
                </a:ext>
              </a:extLst>
            </p:cNvPr>
            <p:cNvSpPr/>
            <p:nvPr/>
          </p:nvSpPr>
          <p:spPr>
            <a:xfrm>
              <a:off x="826647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69" name="Рисунок 136">
              <a:extLst>
                <a:ext uri="{FF2B5EF4-FFF2-40B4-BE49-F238E27FC236}">
                  <a16:creationId xmlns:a16="http://schemas.microsoft.com/office/drawing/2014/main" id="{E1E9976A-9B4A-418B-8446-4128A6ECB77A}"/>
                </a:ext>
              </a:extLst>
            </p:cNvPr>
            <p:cNvSpPr/>
            <p:nvPr/>
          </p:nvSpPr>
          <p:spPr>
            <a:xfrm>
              <a:off x="826647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0" name="Рисунок 136">
              <a:extLst>
                <a:ext uri="{FF2B5EF4-FFF2-40B4-BE49-F238E27FC236}">
                  <a16:creationId xmlns:a16="http://schemas.microsoft.com/office/drawing/2014/main" id="{40E333EB-B023-444B-96FF-7B09FE94B76F}"/>
                </a:ext>
              </a:extLst>
            </p:cNvPr>
            <p:cNvSpPr/>
            <p:nvPr/>
          </p:nvSpPr>
          <p:spPr>
            <a:xfrm>
              <a:off x="826647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1" name="Рисунок 136">
              <a:extLst>
                <a:ext uri="{FF2B5EF4-FFF2-40B4-BE49-F238E27FC236}">
                  <a16:creationId xmlns:a16="http://schemas.microsoft.com/office/drawing/2014/main" id="{4AFE0627-8D23-479D-8D52-05ECF25F0622}"/>
                </a:ext>
              </a:extLst>
            </p:cNvPr>
            <p:cNvSpPr/>
            <p:nvPr/>
          </p:nvSpPr>
          <p:spPr>
            <a:xfrm>
              <a:off x="826647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2" name="Рисунок 136">
              <a:extLst>
                <a:ext uri="{FF2B5EF4-FFF2-40B4-BE49-F238E27FC236}">
                  <a16:creationId xmlns:a16="http://schemas.microsoft.com/office/drawing/2014/main" id="{E0E461A1-92DE-4E32-923E-F4A1F04AE3A4}"/>
                </a:ext>
              </a:extLst>
            </p:cNvPr>
            <p:cNvSpPr/>
            <p:nvPr/>
          </p:nvSpPr>
          <p:spPr>
            <a:xfrm>
              <a:off x="826647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3" name="Рисунок 136">
              <a:extLst>
                <a:ext uri="{FF2B5EF4-FFF2-40B4-BE49-F238E27FC236}">
                  <a16:creationId xmlns:a16="http://schemas.microsoft.com/office/drawing/2014/main" id="{8BBDFC65-1BE8-4AB4-891D-7DD5377123F8}"/>
                </a:ext>
              </a:extLst>
            </p:cNvPr>
            <p:cNvSpPr/>
            <p:nvPr/>
          </p:nvSpPr>
          <p:spPr>
            <a:xfrm>
              <a:off x="829294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4" name="Рисунок 136">
              <a:extLst>
                <a:ext uri="{FF2B5EF4-FFF2-40B4-BE49-F238E27FC236}">
                  <a16:creationId xmlns:a16="http://schemas.microsoft.com/office/drawing/2014/main" id="{A18E29DF-8A18-446D-B92C-57B7496795EF}"/>
                </a:ext>
              </a:extLst>
            </p:cNvPr>
            <p:cNvSpPr/>
            <p:nvPr/>
          </p:nvSpPr>
          <p:spPr>
            <a:xfrm>
              <a:off x="829294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5" name="Рисунок 136">
              <a:extLst>
                <a:ext uri="{FF2B5EF4-FFF2-40B4-BE49-F238E27FC236}">
                  <a16:creationId xmlns:a16="http://schemas.microsoft.com/office/drawing/2014/main" id="{5394319D-70A2-42C2-9303-A073DBAC6B14}"/>
                </a:ext>
              </a:extLst>
            </p:cNvPr>
            <p:cNvSpPr/>
            <p:nvPr/>
          </p:nvSpPr>
          <p:spPr>
            <a:xfrm>
              <a:off x="829294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6" name="Рисунок 136">
              <a:extLst>
                <a:ext uri="{FF2B5EF4-FFF2-40B4-BE49-F238E27FC236}">
                  <a16:creationId xmlns:a16="http://schemas.microsoft.com/office/drawing/2014/main" id="{8AFC578C-9F0A-42CF-9829-F58D299E2578}"/>
                </a:ext>
              </a:extLst>
            </p:cNvPr>
            <p:cNvSpPr/>
            <p:nvPr/>
          </p:nvSpPr>
          <p:spPr>
            <a:xfrm>
              <a:off x="829294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7" name="Рисунок 136">
              <a:extLst>
                <a:ext uri="{FF2B5EF4-FFF2-40B4-BE49-F238E27FC236}">
                  <a16:creationId xmlns:a16="http://schemas.microsoft.com/office/drawing/2014/main" id="{35CE96E5-CB35-45B5-901C-63C2D1C47AE1}"/>
                </a:ext>
              </a:extLst>
            </p:cNvPr>
            <p:cNvSpPr/>
            <p:nvPr/>
          </p:nvSpPr>
          <p:spPr>
            <a:xfrm>
              <a:off x="829294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8" name="Рисунок 136">
              <a:extLst>
                <a:ext uri="{FF2B5EF4-FFF2-40B4-BE49-F238E27FC236}">
                  <a16:creationId xmlns:a16="http://schemas.microsoft.com/office/drawing/2014/main" id="{9C31E71C-6911-44E4-9B13-A6284B1E26CE}"/>
                </a:ext>
              </a:extLst>
            </p:cNvPr>
            <p:cNvSpPr/>
            <p:nvPr/>
          </p:nvSpPr>
          <p:spPr>
            <a:xfrm>
              <a:off x="829294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79" name="Рисунок 136">
              <a:extLst>
                <a:ext uri="{FF2B5EF4-FFF2-40B4-BE49-F238E27FC236}">
                  <a16:creationId xmlns:a16="http://schemas.microsoft.com/office/drawing/2014/main" id="{33BEDA21-DBDC-4435-A431-51E318F6DD9A}"/>
                </a:ext>
              </a:extLst>
            </p:cNvPr>
            <p:cNvSpPr/>
            <p:nvPr/>
          </p:nvSpPr>
          <p:spPr>
            <a:xfrm>
              <a:off x="8292944"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0" name="Рисунок 136">
              <a:extLst>
                <a:ext uri="{FF2B5EF4-FFF2-40B4-BE49-F238E27FC236}">
                  <a16:creationId xmlns:a16="http://schemas.microsoft.com/office/drawing/2014/main" id="{5F472C8B-E6F3-45B1-BCC9-A6EBB6A414EA}"/>
                </a:ext>
              </a:extLst>
            </p:cNvPr>
            <p:cNvSpPr/>
            <p:nvPr/>
          </p:nvSpPr>
          <p:spPr>
            <a:xfrm>
              <a:off x="8319418"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1" name="Рисунок 136">
              <a:extLst>
                <a:ext uri="{FF2B5EF4-FFF2-40B4-BE49-F238E27FC236}">
                  <a16:creationId xmlns:a16="http://schemas.microsoft.com/office/drawing/2014/main" id="{4A345EFA-8CF1-4D9A-8C0F-73593CE46C13}"/>
                </a:ext>
              </a:extLst>
            </p:cNvPr>
            <p:cNvSpPr/>
            <p:nvPr/>
          </p:nvSpPr>
          <p:spPr>
            <a:xfrm>
              <a:off x="8319418"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2" name="Рисунок 136">
              <a:extLst>
                <a:ext uri="{FF2B5EF4-FFF2-40B4-BE49-F238E27FC236}">
                  <a16:creationId xmlns:a16="http://schemas.microsoft.com/office/drawing/2014/main" id="{A096CEFF-F309-4953-ABEA-9B61928A0CD6}"/>
                </a:ext>
              </a:extLst>
            </p:cNvPr>
            <p:cNvSpPr/>
            <p:nvPr/>
          </p:nvSpPr>
          <p:spPr>
            <a:xfrm>
              <a:off x="8319418"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3" name="Рисунок 136">
              <a:extLst>
                <a:ext uri="{FF2B5EF4-FFF2-40B4-BE49-F238E27FC236}">
                  <a16:creationId xmlns:a16="http://schemas.microsoft.com/office/drawing/2014/main" id="{EBE40534-878F-45E0-934D-0F587676516A}"/>
                </a:ext>
              </a:extLst>
            </p:cNvPr>
            <p:cNvSpPr/>
            <p:nvPr/>
          </p:nvSpPr>
          <p:spPr>
            <a:xfrm>
              <a:off x="8319418"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4" name="Рисунок 136">
              <a:extLst>
                <a:ext uri="{FF2B5EF4-FFF2-40B4-BE49-F238E27FC236}">
                  <a16:creationId xmlns:a16="http://schemas.microsoft.com/office/drawing/2014/main" id="{30CD4D6A-60AA-4D38-AAF8-3175A4C25684}"/>
                </a:ext>
              </a:extLst>
            </p:cNvPr>
            <p:cNvSpPr/>
            <p:nvPr/>
          </p:nvSpPr>
          <p:spPr>
            <a:xfrm>
              <a:off x="8345892"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5" name="Рисунок 136">
              <a:extLst>
                <a:ext uri="{FF2B5EF4-FFF2-40B4-BE49-F238E27FC236}">
                  <a16:creationId xmlns:a16="http://schemas.microsoft.com/office/drawing/2014/main" id="{F7168043-895F-469D-A5B0-6C6457A075F0}"/>
                </a:ext>
              </a:extLst>
            </p:cNvPr>
            <p:cNvSpPr/>
            <p:nvPr/>
          </p:nvSpPr>
          <p:spPr>
            <a:xfrm>
              <a:off x="83458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6" name="Рисунок 136">
              <a:extLst>
                <a:ext uri="{FF2B5EF4-FFF2-40B4-BE49-F238E27FC236}">
                  <a16:creationId xmlns:a16="http://schemas.microsoft.com/office/drawing/2014/main" id="{6A2FD1F8-24E6-4917-BE8C-3D5F5A8D43EF}"/>
                </a:ext>
              </a:extLst>
            </p:cNvPr>
            <p:cNvSpPr/>
            <p:nvPr/>
          </p:nvSpPr>
          <p:spPr>
            <a:xfrm>
              <a:off x="83458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7" name="Рисунок 136">
              <a:extLst>
                <a:ext uri="{FF2B5EF4-FFF2-40B4-BE49-F238E27FC236}">
                  <a16:creationId xmlns:a16="http://schemas.microsoft.com/office/drawing/2014/main" id="{B88BA625-5410-456B-8E66-981031207FC6}"/>
                </a:ext>
              </a:extLst>
            </p:cNvPr>
            <p:cNvSpPr/>
            <p:nvPr/>
          </p:nvSpPr>
          <p:spPr>
            <a:xfrm>
              <a:off x="8345892"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8" name="Рисунок 136">
              <a:extLst>
                <a:ext uri="{FF2B5EF4-FFF2-40B4-BE49-F238E27FC236}">
                  <a16:creationId xmlns:a16="http://schemas.microsoft.com/office/drawing/2014/main" id="{80AEC3AD-5BD1-46B7-A7DD-9C640FC5D2BC}"/>
                </a:ext>
              </a:extLst>
            </p:cNvPr>
            <p:cNvSpPr/>
            <p:nvPr/>
          </p:nvSpPr>
          <p:spPr>
            <a:xfrm>
              <a:off x="8372366"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89" name="Рисунок 136">
              <a:extLst>
                <a:ext uri="{FF2B5EF4-FFF2-40B4-BE49-F238E27FC236}">
                  <a16:creationId xmlns:a16="http://schemas.microsoft.com/office/drawing/2014/main" id="{7A601F82-2713-4AA2-B5C3-7F4A7F220969}"/>
                </a:ext>
              </a:extLst>
            </p:cNvPr>
            <p:cNvSpPr/>
            <p:nvPr/>
          </p:nvSpPr>
          <p:spPr>
            <a:xfrm>
              <a:off x="8372366"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0" name="Рисунок 136">
              <a:extLst>
                <a:ext uri="{FF2B5EF4-FFF2-40B4-BE49-F238E27FC236}">
                  <a16:creationId xmlns:a16="http://schemas.microsoft.com/office/drawing/2014/main" id="{4E5962BF-D1D2-44A3-BE06-D04D280E0F05}"/>
                </a:ext>
              </a:extLst>
            </p:cNvPr>
            <p:cNvSpPr/>
            <p:nvPr/>
          </p:nvSpPr>
          <p:spPr>
            <a:xfrm>
              <a:off x="8372366"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1" name="Рисунок 136">
              <a:extLst>
                <a:ext uri="{FF2B5EF4-FFF2-40B4-BE49-F238E27FC236}">
                  <a16:creationId xmlns:a16="http://schemas.microsoft.com/office/drawing/2014/main" id="{4DAB663B-B162-4B42-995A-9A9617A08AE6}"/>
                </a:ext>
              </a:extLst>
            </p:cNvPr>
            <p:cNvSpPr/>
            <p:nvPr/>
          </p:nvSpPr>
          <p:spPr>
            <a:xfrm>
              <a:off x="8372366"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2" name="Рисунок 136">
              <a:extLst>
                <a:ext uri="{FF2B5EF4-FFF2-40B4-BE49-F238E27FC236}">
                  <a16:creationId xmlns:a16="http://schemas.microsoft.com/office/drawing/2014/main" id="{1138F1DF-4387-472F-8648-72613CF2390F}"/>
                </a:ext>
              </a:extLst>
            </p:cNvPr>
            <p:cNvSpPr/>
            <p:nvPr/>
          </p:nvSpPr>
          <p:spPr>
            <a:xfrm>
              <a:off x="8398840"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3" name="Рисунок 136">
              <a:extLst>
                <a:ext uri="{FF2B5EF4-FFF2-40B4-BE49-F238E27FC236}">
                  <a16:creationId xmlns:a16="http://schemas.microsoft.com/office/drawing/2014/main" id="{E7C5F06D-F178-4AA4-8A23-F907B3A2FC2C}"/>
                </a:ext>
              </a:extLst>
            </p:cNvPr>
            <p:cNvSpPr/>
            <p:nvPr/>
          </p:nvSpPr>
          <p:spPr>
            <a:xfrm>
              <a:off x="8398840"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4" name="Рисунок 136">
              <a:extLst>
                <a:ext uri="{FF2B5EF4-FFF2-40B4-BE49-F238E27FC236}">
                  <a16:creationId xmlns:a16="http://schemas.microsoft.com/office/drawing/2014/main" id="{F8607A4B-C390-497B-8C0C-A341BAEE104D}"/>
                </a:ext>
              </a:extLst>
            </p:cNvPr>
            <p:cNvSpPr/>
            <p:nvPr/>
          </p:nvSpPr>
          <p:spPr>
            <a:xfrm>
              <a:off x="8398840"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5" name="Рисунок 136">
              <a:extLst>
                <a:ext uri="{FF2B5EF4-FFF2-40B4-BE49-F238E27FC236}">
                  <a16:creationId xmlns:a16="http://schemas.microsoft.com/office/drawing/2014/main" id="{57CFB409-827F-4A42-8793-1E434F947ED9}"/>
                </a:ext>
              </a:extLst>
            </p:cNvPr>
            <p:cNvSpPr/>
            <p:nvPr/>
          </p:nvSpPr>
          <p:spPr>
            <a:xfrm>
              <a:off x="8398840"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6" name="Рисунок 136">
              <a:extLst>
                <a:ext uri="{FF2B5EF4-FFF2-40B4-BE49-F238E27FC236}">
                  <a16:creationId xmlns:a16="http://schemas.microsoft.com/office/drawing/2014/main" id="{909E4378-BA13-466A-8EC7-80C78C570E09}"/>
                </a:ext>
              </a:extLst>
            </p:cNvPr>
            <p:cNvSpPr/>
            <p:nvPr/>
          </p:nvSpPr>
          <p:spPr>
            <a:xfrm>
              <a:off x="8398840"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7" name="Рисунок 136">
              <a:extLst>
                <a:ext uri="{FF2B5EF4-FFF2-40B4-BE49-F238E27FC236}">
                  <a16:creationId xmlns:a16="http://schemas.microsoft.com/office/drawing/2014/main" id="{912BDEF1-F87C-44B6-94A7-E4646090F42B}"/>
                </a:ext>
              </a:extLst>
            </p:cNvPr>
            <p:cNvSpPr/>
            <p:nvPr/>
          </p:nvSpPr>
          <p:spPr>
            <a:xfrm>
              <a:off x="8398840"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8" name="Рисунок 136">
              <a:extLst>
                <a:ext uri="{FF2B5EF4-FFF2-40B4-BE49-F238E27FC236}">
                  <a16:creationId xmlns:a16="http://schemas.microsoft.com/office/drawing/2014/main" id="{3AE0287E-BDD8-483A-A8C9-6159288CA730}"/>
                </a:ext>
              </a:extLst>
            </p:cNvPr>
            <p:cNvSpPr/>
            <p:nvPr/>
          </p:nvSpPr>
          <p:spPr>
            <a:xfrm>
              <a:off x="8398840"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99" name="Рисунок 136">
              <a:extLst>
                <a:ext uri="{FF2B5EF4-FFF2-40B4-BE49-F238E27FC236}">
                  <a16:creationId xmlns:a16="http://schemas.microsoft.com/office/drawing/2014/main" id="{43455822-AFC8-44C1-8883-34AA9BBB71F3}"/>
                </a:ext>
              </a:extLst>
            </p:cNvPr>
            <p:cNvSpPr/>
            <p:nvPr/>
          </p:nvSpPr>
          <p:spPr>
            <a:xfrm>
              <a:off x="8425314"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0" name="Рисунок 136">
              <a:extLst>
                <a:ext uri="{FF2B5EF4-FFF2-40B4-BE49-F238E27FC236}">
                  <a16:creationId xmlns:a16="http://schemas.microsoft.com/office/drawing/2014/main" id="{C3209934-4936-4445-9EAC-36F9C40AEB79}"/>
                </a:ext>
              </a:extLst>
            </p:cNvPr>
            <p:cNvSpPr/>
            <p:nvPr/>
          </p:nvSpPr>
          <p:spPr>
            <a:xfrm>
              <a:off x="8425314"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1" name="Рисунок 136">
              <a:extLst>
                <a:ext uri="{FF2B5EF4-FFF2-40B4-BE49-F238E27FC236}">
                  <a16:creationId xmlns:a16="http://schemas.microsoft.com/office/drawing/2014/main" id="{14620487-E25C-4436-9BF7-4E2767187581}"/>
                </a:ext>
              </a:extLst>
            </p:cNvPr>
            <p:cNvSpPr/>
            <p:nvPr/>
          </p:nvSpPr>
          <p:spPr>
            <a:xfrm>
              <a:off x="8425314"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2" name="Рисунок 136">
              <a:extLst>
                <a:ext uri="{FF2B5EF4-FFF2-40B4-BE49-F238E27FC236}">
                  <a16:creationId xmlns:a16="http://schemas.microsoft.com/office/drawing/2014/main" id="{AA595784-C405-4773-AAB7-0E21F21D2356}"/>
                </a:ext>
              </a:extLst>
            </p:cNvPr>
            <p:cNvSpPr/>
            <p:nvPr/>
          </p:nvSpPr>
          <p:spPr>
            <a:xfrm>
              <a:off x="8425314"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3" name="Рисунок 136">
              <a:extLst>
                <a:ext uri="{FF2B5EF4-FFF2-40B4-BE49-F238E27FC236}">
                  <a16:creationId xmlns:a16="http://schemas.microsoft.com/office/drawing/2014/main" id="{E2DD4734-EEB8-4684-88CC-81FB7F36319F}"/>
                </a:ext>
              </a:extLst>
            </p:cNvPr>
            <p:cNvSpPr/>
            <p:nvPr/>
          </p:nvSpPr>
          <p:spPr>
            <a:xfrm>
              <a:off x="8425314"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4" name="Рисунок 136">
              <a:extLst>
                <a:ext uri="{FF2B5EF4-FFF2-40B4-BE49-F238E27FC236}">
                  <a16:creationId xmlns:a16="http://schemas.microsoft.com/office/drawing/2014/main" id="{D379848C-6DE9-4E70-977D-E962C87B6193}"/>
                </a:ext>
              </a:extLst>
            </p:cNvPr>
            <p:cNvSpPr/>
            <p:nvPr/>
          </p:nvSpPr>
          <p:spPr>
            <a:xfrm>
              <a:off x="8425314"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5" name="Рисунок 136">
              <a:extLst>
                <a:ext uri="{FF2B5EF4-FFF2-40B4-BE49-F238E27FC236}">
                  <a16:creationId xmlns:a16="http://schemas.microsoft.com/office/drawing/2014/main" id="{7A183EF0-E9F7-4EA0-88AD-16BC74983D1A}"/>
                </a:ext>
              </a:extLst>
            </p:cNvPr>
            <p:cNvSpPr/>
            <p:nvPr/>
          </p:nvSpPr>
          <p:spPr>
            <a:xfrm>
              <a:off x="8489092"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6" name="Рисунок 136">
              <a:extLst>
                <a:ext uri="{FF2B5EF4-FFF2-40B4-BE49-F238E27FC236}">
                  <a16:creationId xmlns:a16="http://schemas.microsoft.com/office/drawing/2014/main" id="{BAA1466C-A646-4F14-A706-0ABEEF6F6CCE}"/>
                </a:ext>
              </a:extLst>
            </p:cNvPr>
            <p:cNvSpPr/>
            <p:nvPr/>
          </p:nvSpPr>
          <p:spPr>
            <a:xfrm>
              <a:off x="8489092"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7" name="Рисунок 136">
              <a:extLst>
                <a:ext uri="{FF2B5EF4-FFF2-40B4-BE49-F238E27FC236}">
                  <a16:creationId xmlns:a16="http://schemas.microsoft.com/office/drawing/2014/main" id="{177AB69B-4316-4B37-99D5-9D018C6DD1BD}"/>
                </a:ext>
              </a:extLst>
            </p:cNvPr>
            <p:cNvSpPr/>
            <p:nvPr/>
          </p:nvSpPr>
          <p:spPr>
            <a:xfrm>
              <a:off x="8489092"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8" name="Рисунок 136">
              <a:extLst>
                <a:ext uri="{FF2B5EF4-FFF2-40B4-BE49-F238E27FC236}">
                  <a16:creationId xmlns:a16="http://schemas.microsoft.com/office/drawing/2014/main" id="{88AB5198-0DDA-46AE-B8D9-928DC25E6B5C}"/>
                </a:ext>
              </a:extLst>
            </p:cNvPr>
            <p:cNvSpPr/>
            <p:nvPr/>
          </p:nvSpPr>
          <p:spPr>
            <a:xfrm>
              <a:off x="8489092"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09" name="Рисунок 136">
              <a:extLst>
                <a:ext uri="{FF2B5EF4-FFF2-40B4-BE49-F238E27FC236}">
                  <a16:creationId xmlns:a16="http://schemas.microsoft.com/office/drawing/2014/main" id="{BFD7B8B4-432B-4649-8141-4105BBDF2EA9}"/>
                </a:ext>
              </a:extLst>
            </p:cNvPr>
            <p:cNvSpPr/>
            <p:nvPr/>
          </p:nvSpPr>
          <p:spPr>
            <a:xfrm>
              <a:off x="8489092"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0" name="Рисунок 136">
              <a:extLst>
                <a:ext uri="{FF2B5EF4-FFF2-40B4-BE49-F238E27FC236}">
                  <a16:creationId xmlns:a16="http://schemas.microsoft.com/office/drawing/2014/main" id="{33505D56-3331-46D3-A03E-94C576D51402}"/>
                </a:ext>
              </a:extLst>
            </p:cNvPr>
            <p:cNvSpPr/>
            <p:nvPr/>
          </p:nvSpPr>
          <p:spPr>
            <a:xfrm>
              <a:off x="8515567"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1" name="Рисунок 136">
              <a:extLst>
                <a:ext uri="{FF2B5EF4-FFF2-40B4-BE49-F238E27FC236}">
                  <a16:creationId xmlns:a16="http://schemas.microsoft.com/office/drawing/2014/main" id="{FC74A452-4BB0-47B5-9CA1-8FDF44941E13}"/>
                </a:ext>
              </a:extLst>
            </p:cNvPr>
            <p:cNvSpPr/>
            <p:nvPr/>
          </p:nvSpPr>
          <p:spPr>
            <a:xfrm>
              <a:off x="851556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2" name="Рисунок 136">
              <a:extLst>
                <a:ext uri="{FF2B5EF4-FFF2-40B4-BE49-F238E27FC236}">
                  <a16:creationId xmlns:a16="http://schemas.microsoft.com/office/drawing/2014/main" id="{87CE130F-4294-4579-AFE3-A3851E5CAF2A}"/>
                </a:ext>
              </a:extLst>
            </p:cNvPr>
            <p:cNvSpPr/>
            <p:nvPr/>
          </p:nvSpPr>
          <p:spPr>
            <a:xfrm>
              <a:off x="851556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3" name="Рисунок 136">
              <a:extLst>
                <a:ext uri="{FF2B5EF4-FFF2-40B4-BE49-F238E27FC236}">
                  <a16:creationId xmlns:a16="http://schemas.microsoft.com/office/drawing/2014/main" id="{067AD3C4-4682-43D8-A041-3204D946988E}"/>
                </a:ext>
              </a:extLst>
            </p:cNvPr>
            <p:cNvSpPr/>
            <p:nvPr/>
          </p:nvSpPr>
          <p:spPr>
            <a:xfrm>
              <a:off x="851556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4" name="Рисунок 136">
              <a:extLst>
                <a:ext uri="{FF2B5EF4-FFF2-40B4-BE49-F238E27FC236}">
                  <a16:creationId xmlns:a16="http://schemas.microsoft.com/office/drawing/2014/main" id="{D03533C7-AB4B-4C64-8384-CB913E1168F4}"/>
                </a:ext>
              </a:extLst>
            </p:cNvPr>
            <p:cNvSpPr/>
            <p:nvPr/>
          </p:nvSpPr>
          <p:spPr>
            <a:xfrm>
              <a:off x="851556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5" name="Рисунок 136">
              <a:extLst>
                <a:ext uri="{FF2B5EF4-FFF2-40B4-BE49-F238E27FC236}">
                  <a16:creationId xmlns:a16="http://schemas.microsoft.com/office/drawing/2014/main" id="{C67C341F-DEA5-47DB-BFDC-A62DA60813C0}"/>
                </a:ext>
              </a:extLst>
            </p:cNvPr>
            <p:cNvSpPr/>
            <p:nvPr/>
          </p:nvSpPr>
          <p:spPr>
            <a:xfrm>
              <a:off x="851556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6" name="Рисунок 136">
              <a:extLst>
                <a:ext uri="{FF2B5EF4-FFF2-40B4-BE49-F238E27FC236}">
                  <a16:creationId xmlns:a16="http://schemas.microsoft.com/office/drawing/2014/main" id="{CCEBD136-6099-42DB-A888-52BEC26AE36F}"/>
                </a:ext>
              </a:extLst>
            </p:cNvPr>
            <p:cNvSpPr/>
            <p:nvPr/>
          </p:nvSpPr>
          <p:spPr>
            <a:xfrm>
              <a:off x="8515567"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7" name="Рисунок 136">
              <a:extLst>
                <a:ext uri="{FF2B5EF4-FFF2-40B4-BE49-F238E27FC236}">
                  <a16:creationId xmlns:a16="http://schemas.microsoft.com/office/drawing/2014/main" id="{010D8D88-79F9-439B-893A-B737C17219F9}"/>
                </a:ext>
              </a:extLst>
            </p:cNvPr>
            <p:cNvSpPr/>
            <p:nvPr/>
          </p:nvSpPr>
          <p:spPr>
            <a:xfrm>
              <a:off x="8542041"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8" name="Рисунок 136">
              <a:extLst>
                <a:ext uri="{FF2B5EF4-FFF2-40B4-BE49-F238E27FC236}">
                  <a16:creationId xmlns:a16="http://schemas.microsoft.com/office/drawing/2014/main" id="{4B9FF98F-7633-43C2-B064-1715AF1281C6}"/>
                </a:ext>
              </a:extLst>
            </p:cNvPr>
            <p:cNvSpPr/>
            <p:nvPr/>
          </p:nvSpPr>
          <p:spPr>
            <a:xfrm>
              <a:off x="8542041"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19" name="Рисунок 136">
              <a:extLst>
                <a:ext uri="{FF2B5EF4-FFF2-40B4-BE49-F238E27FC236}">
                  <a16:creationId xmlns:a16="http://schemas.microsoft.com/office/drawing/2014/main" id="{E9E8C998-E141-4EB4-A5E1-7853D6B0C253}"/>
                </a:ext>
              </a:extLst>
            </p:cNvPr>
            <p:cNvSpPr/>
            <p:nvPr/>
          </p:nvSpPr>
          <p:spPr>
            <a:xfrm>
              <a:off x="8542041"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0" name="Рисунок 136">
              <a:extLst>
                <a:ext uri="{FF2B5EF4-FFF2-40B4-BE49-F238E27FC236}">
                  <a16:creationId xmlns:a16="http://schemas.microsoft.com/office/drawing/2014/main" id="{0A33889B-D3BA-4EBD-AF7D-4EBA06CCDDC3}"/>
                </a:ext>
              </a:extLst>
            </p:cNvPr>
            <p:cNvSpPr/>
            <p:nvPr/>
          </p:nvSpPr>
          <p:spPr>
            <a:xfrm>
              <a:off x="8542041"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1" name="Рисунок 136">
              <a:extLst>
                <a:ext uri="{FF2B5EF4-FFF2-40B4-BE49-F238E27FC236}">
                  <a16:creationId xmlns:a16="http://schemas.microsoft.com/office/drawing/2014/main" id="{809B35CE-E930-491F-8C41-200DFC990894}"/>
                </a:ext>
              </a:extLst>
            </p:cNvPr>
            <p:cNvSpPr/>
            <p:nvPr/>
          </p:nvSpPr>
          <p:spPr>
            <a:xfrm>
              <a:off x="8568515"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2" name="Рисунок 136">
              <a:extLst>
                <a:ext uri="{FF2B5EF4-FFF2-40B4-BE49-F238E27FC236}">
                  <a16:creationId xmlns:a16="http://schemas.microsoft.com/office/drawing/2014/main" id="{14E51F9E-09C2-4C39-ADDE-C05A8E6B37FC}"/>
                </a:ext>
              </a:extLst>
            </p:cNvPr>
            <p:cNvSpPr/>
            <p:nvPr/>
          </p:nvSpPr>
          <p:spPr>
            <a:xfrm>
              <a:off x="8568515"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3" name="Рисунок 136">
              <a:extLst>
                <a:ext uri="{FF2B5EF4-FFF2-40B4-BE49-F238E27FC236}">
                  <a16:creationId xmlns:a16="http://schemas.microsoft.com/office/drawing/2014/main" id="{088F97A1-DE3D-49B0-9577-053F1659308E}"/>
                </a:ext>
              </a:extLst>
            </p:cNvPr>
            <p:cNvSpPr/>
            <p:nvPr/>
          </p:nvSpPr>
          <p:spPr>
            <a:xfrm>
              <a:off x="8568515"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4" name="Рисунок 136">
              <a:extLst>
                <a:ext uri="{FF2B5EF4-FFF2-40B4-BE49-F238E27FC236}">
                  <a16:creationId xmlns:a16="http://schemas.microsoft.com/office/drawing/2014/main" id="{9D846D4A-782B-42A9-81C5-B8615DAE6FA5}"/>
                </a:ext>
              </a:extLst>
            </p:cNvPr>
            <p:cNvSpPr/>
            <p:nvPr/>
          </p:nvSpPr>
          <p:spPr>
            <a:xfrm>
              <a:off x="8568515"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5" name="Рисунок 136">
              <a:extLst>
                <a:ext uri="{FF2B5EF4-FFF2-40B4-BE49-F238E27FC236}">
                  <a16:creationId xmlns:a16="http://schemas.microsoft.com/office/drawing/2014/main" id="{F379E5BF-0DC0-4CAE-814D-153E8C4A378D}"/>
                </a:ext>
              </a:extLst>
            </p:cNvPr>
            <p:cNvSpPr/>
            <p:nvPr/>
          </p:nvSpPr>
          <p:spPr>
            <a:xfrm>
              <a:off x="8594989"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6" name="Рисунок 136">
              <a:extLst>
                <a:ext uri="{FF2B5EF4-FFF2-40B4-BE49-F238E27FC236}">
                  <a16:creationId xmlns:a16="http://schemas.microsoft.com/office/drawing/2014/main" id="{78CABAA9-5194-41A9-B20C-CB3F64958C43}"/>
                </a:ext>
              </a:extLst>
            </p:cNvPr>
            <p:cNvSpPr/>
            <p:nvPr/>
          </p:nvSpPr>
          <p:spPr>
            <a:xfrm>
              <a:off x="8594989"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7" name="Рисунок 136">
              <a:extLst>
                <a:ext uri="{FF2B5EF4-FFF2-40B4-BE49-F238E27FC236}">
                  <a16:creationId xmlns:a16="http://schemas.microsoft.com/office/drawing/2014/main" id="{D4406EB5-561C-4976-A415-B29C8B76479B}"/>
                </a:ext>
              </a:extLst>
            </p:cNvPr>
            <p:cNvSpPr/>
            <p:nvPr/>
          </p:nvSpPr>
          <p:spPr>
            <a:xfrm>
              <a:off x="8594989"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8" name="Рисунок 136">
              <a:extLst>
                <a:ext uri="{FF2B5EF4-FFF2-40B4-BE49-F238E27FC236}">
                  <a16:creationId xmlns:a16="http://schemas.microsoft.com/office/drawing/2014/main" id="{AB980443-10B4-4F0C-A1B3-98127338FF81}"/>
                </a:ext>
              </a:extLst>
            </p:cNvPr>
            <p:cNvSpPr/>
            <p:nvPr/>
          </p:nvSpPr>
          <p:spPr>
            <a:xfrm>
              <a:off x="8594989"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29" name="Рисунок 136">
              <a:extLst>
                <a:ext uri="{FF2B5EF4-FFF2-40B4-BE49-F238E27FC236}">
                  <a16:creationId xmlns:a16="http://schemas.microsoft.com/office/drawing/2014/main" id="{07A61415-882E-4B3A-A6AB-2F0D6D55240B}"/>
                </a:ext>
              </a:extLst>
            </p:cNvPr>
            <p:cNvSpPr/>
            <p:nvPr/>
          </p:nvSpPr>
          <p:spPr>
            <a:xfrm>
              <a:off x="8621463" y="4753799"/>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0" name="Рисунок 136">
              <a:extLst>
                <a:ext uri="{FF2B5EF4-FFF2-40B4-BE49-F238E27FC236}">
                  <a16:creationId xmlns:a16="http://schemas.microsoft.com/office/drawing/2014/main" id="{31AE0382-4454-4FE3-8C6E-7D4703F74F89}"/>
                </a:ext>
              </a:extLst>
            </p:cNvPr>
            <p:cNvSpPr/>
            <p:nvPr/>
          </p:nvSpPr>
          <p:spPr>
            <a:xfrm>
              <a:off x="8621463"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1" name="Рисунок 136">
              <a:extLst>
                <a:ext uri="{FF2B5EF4-FFF2-40B4-BE49-F238E27FC236}">
                  <a16:creationId xmlns:a16="http://schemas.microsoft.com/office/drawing/2014/main" id="{4B0D8C16-863E-4953-89AC-EDAE3F796C16}"/>
                </a:ext>
              </a:extLst>
            </p:cNvPr>
            <p:cNvSpPr/>
            <p:nvPr/>
          </p:nvSpPr>
          <p:spPr>
            <a:xfrm>
              <a:off x="8621463"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2" name="Рисунок 136">
              <a:extLst>
                <a:ext uri="{FF2B5EF4-FFF2-40B4-BE49-F238E27FC236}">
                  <a16:creationId xmlns:a16="http://schemas.microsoft.com/office/drawing/2014/main" id="{75E88B8E-6B0E-4CB4-9F00-39F366DA6413}"/>
                </a:ext>
              </a:extLst>
            </p:cNvPr>
            <p:cNvSpPr/>
            <p:nvPr/>
          </p:nvSpPr>
          <p:spPr>
            <a:xfrm>
              <a:off x="8621463"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3" name="Рисунок 136">
              <a:extLst>
                <a:ext uri="{FF2B5EF4-FFF2-40B4-BE49-F238E27FC236}">
                  <a16:creationId xmlns:a16="http://schemas.microsoft.com/office/drawing/2014/main" id="{C01EED52-7C57-42D9-B024-7F781B4B2E29}"/>
                </a:ext>
              </a:extLst>
            </p:cNvPr>
            <p:cNvSpPr/>
            <p:nvPr/>
          </p:nvSpPr>
          <p:spPr>
            <a:xfrm>
              <a:off x="8621463"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4" name="Рисунок 136">
              <a:extLst>
                <a:ext uri="{FF2B5EF4-FFF2-40B4-BE49-F238E27FC236}">
                  <a16:creationId xmlns:a16="http://schemas.microsoft.com/office/drawing/2014/main" id="{296FE922-97EE-4C9A-AB11-95FC53AB2351}"/>
                </a:ext>
              </a:extLst>
            </p:cNvPr>
            <p:cNvSpPr/>
            <p:nvPr/>
          </p:nvSpPr>
          <p:spPr>
            <a:xfrm>
              <a:off x="8621463"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5" name="Рисунок 136">
              <a:extLst>
                <a:ext uri="{FF2B5EF4-FFF2-40B4-BE49-F238E27FC236}">
                  <a16:creationId xmlns:a16="http://schemas.microsoft.com/office/drawing/2014/main" id="{EFBCC76F-5891-4B04-9863-7F257D9228D3}"/>
                </a:ext>
              </a:extLst>
            </p:cNvPr>
            <p:cNvSpPr/>
            <p:nvPr/>
          </p:nvSpPr>
          <p:spPr>
            <a:xfrm>
              <a:off x="8621463" y="459615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6" name="Рисунок 136">
              <a:extLst>
                <a:ext uri="{FF2B5EF4-FFF2-40B4-BE49-F238E27FC236}">
                  <a16:creationId xmlns:a16="http://schemas.microsoft.com/office/drawing/2014/main" id="{99E9B015-D8BB-4D0C-9E0D-02E3D1114475}"/>
                </a:ext>
              </a:extLst>
            </p:cNvPr>
            <p:cNvSpPr/>
            <p:nvPr/>
          </p:nvSpPr>
          <p:spPr>
            <a:xfrm>
              <a:off x="8647937" y="4727325"/>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7" name="Рисунок 136">
              <a:extLst>
                <a:ext uri="{FF2B5EF4-FFF2-40B4-BE49-F238E27FC236}">
                  <a16:creationId xmlns:a16="http://schemas.microsoft.com/office/drawing/2014/main" id="{D417BDD2-A0AD-47F4-986B-589E94C5F1F0}"/>
                </a:ext>
              </a:extLst>
            </p:cNvPr>
            <p:cNvSpPr/>
            <p:nvPr/>
          </p:nvSpPr>
          <p:spPr>
            <a:xfrm>
              <a:off x="8647937" y="470085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8" name="Рисунок 136">
              <a:extLst>
                <a:ext uri="{FF2B5EF4-FFF2-40B4-BE49-F238E27FC236}">
                  <a16:creationId xmlns:a16="http://schemas.microsoft.com/office/drawing/2014/main" id="{5074F5DE-A008-4ED7-A502-BF1AED5BF812}"/>
                </a:ext>
              </a:extLst>
            </p:cNvPr>
            <p:cNvSpPr/>
            <p:nvPr/>
          </p:nvSpPr>
          <p:spPr>
            <a:xfrm>
              <a:off x="8489092"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39" name="Рисунок 136">
              <a:extLst>
                <a:ext uri="{FF2B5EF4-FFF2-40B4-BE49-F238E27FC236}">
                  <a16:creationId xmlns:a16="http://schemas.microsoft.com/office/drawing/2014/main" id="{3AE58AC0-62A7-4A5D-A99F-5803225F5865}"/>
                </a:ext>
              </a:extLst>
            </p:cNvPr>
            <p:cNvSpPr/>
            <p:nvPr/>
          </p:nvSpPr>
          <p:spPr>
            <a:xfrm>
              <a:off x="8489092"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0" name="Рисунок 136">
              <a:extLst>
                <a:ext uri="{FF2B5EF4-FFF2-40B4-BE49-F238E27FC236}">
                  <a16:creationId xmlns:a16="http://schemas.microsoft.com/office/drawing/2014/main" id="{BDFB2AF4-8ECE-4B8C-8C8B-6755203BB1F2}"/>
                </a:ext>
              </a:extLst>
            </p:cNvPr>
            <p:cNvSpPr/>
            <p:nvPr/>
          </p:nvSpPr>
          <p:spPr>
            <a:xfrm>
              <a:off x="8515567"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1" name="Рисунок 136">
              <a:extLst>
                <a:ext uri="{FF2B5EF4-FFF2-40B4-BE49-F238E27FC236}">
                  <a16:creationId xmlns:a16="http://schemas.microsoft.com/office/drawing/2014/main" id="{892ECEB6-1E8C-45C2-9ABE-601E8C449A5A}"/>
                </a:ext>
              </a:extLst>
            </p:cNvPr>
            <p:cNvSpPr/>
            <p:nvPr/>
          </p:nvSpPr>
          <p:spPr>
            <a:xfrm>
              <a:off x="851556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2" name="Рисунок 136">
              <a:extLst>
                <a:ext uri="{FF2B5EF4-FFF2-40B4-BE49-F238E27FC236}">
                  <a16:creationId xmlns:a16="http://schemas.microsoft.com/office/drawing/2014/main" id="{DF7C3C41-6BBC-4464-BEDE-6DBC8D41AA7D}"/>
                </a:ext>
              </a:extLst>
            </p:cNvPr>
            <p:cNvSpPr/>
            <p:nvPr/>
          </p:nvSpPr>
          <p:spPr>
            <a:xfrm>
              <a:off x="851556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3" name="Рисунок 136">
              <a:extLst>
                <a:ext uri="{FF2B5EF4-FFF2-40B4-BE49-F238E27FC236}">
                  <a16:creationId xmlns:a16="http://schemas.microsoft.com/office/drawing/2014/main" id="{8F86C2C1-93E5-46CD-B489-EA5764438EB1}"/>
                </a:ext>
              </a:extLst>
            </p:cNvPr>
            <p:cNvSpPr/>
            <p:nvPr/>
          </p:nvSpPr>
          <p:spPr>
            <a:xfrm>
              <a:off x="8542041"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4" name="Рисунок 136">
              <a:extLst>
                <a:ext uri="{FF2B5EF4-FFF2-40B4-BE49-F238E27FC236}">
                  <a16:creationId xmlns:a16="http://schemas.microsoft.com/office/drawing/2014/main" id="{0B7BC06E-B5E8-49B4-A4A7-01C1E969B40B}"/>
                </a:ext>
              </a:extLst>
            </p:cNvPr>
            <p:cNvSpPr/>
            <p:nvPr/>
          </p:nvSpPr>
          <p:spPr>
            <a:xfrm>
              <a:off x="8542041"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5" name="Рисунок 136">
              <a:extLst>
                <a:ext uri="{FF2B5EF4-FFF2-40B4-BE49-F238E27FC236}">
                  <a16:creationId xmlns:a16="http://schemas.microsoft.com/office/drawing/2014/main" id="{B3A52D4A-8D94-4DD3-8DDB-83E39031A6FC}"/>
                </a:ext>
              </a:extLst>
            </p:cNvPr>
            <p:cNvSpPr/>
            <p:nvPr/>
          </p:nvSpPr>
          <p:spPr>
            <a:xfrm>
              <a:off x="8568515"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6" name="Рисунок 136">
              <a:extLst>
                <a:ext uri="{FF2B5EF4-FFF2-40B4-BE49-F238E27FC236}">
                  <a16:creationId xmlns:a16="http://schemas.microsoft.com/office/drawing/2014/main" id="{3CC014FA-4D76-4541-8A4B-ABA471EE19A4}"/>
                </a:ext>
              </a:extLst>
            </p:cNvPr>
            <p:cNvSpPr/>
            <p:nvPr/>
          </p:nvSpPr>
          <p:spPr>
            <a:xfrm>
              <a:off x="8568515"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7" name="Рисунок 136">
              <a:extLst>
                <a:ext uri="{FF2B5EF4-FFF2-40B4-BE49-F238E27FC236}">
                  <a16:creationId xmlns:a16="http://schemas.microsoft.com/office/drawing/2014/main" id="{77EF4823-B1F9-4C78-B0CF-21F355E0ABF9}"/>
                </a:ext>
              </a:extLst>
            </p:cNvPr>
            <p:cNvSpPr/>
            <p:nvPr/>
          </p:nvSpPr>
          <p:spPr>
            <a:xfrm>
              <a:off x="8594989"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8" name="Рисунок 136">
              <a:extLst>
                <a:ext uri="{FF2B5EF4-FFF2-40B4-BE49-F238E27FC236}">
                  <a16:creationId xmlns:a16="http://schemas.microsoft.com/office/drawing/2014/main" id="{57AE7834-C7F1-4C4D-B7C4-DC6E28618097}"/>
                </a:ext>
              </a:extLst>
            </p:cNvPr>
            <p:cNvSpPr/>
            <p:nvPr/>
          </p:nvSpPr>
          <p:spPr>
            <a:xfrm>
              <a:off x="8594989"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49" name="Рисунок 136">
              <a:extLst>
                <a:ext uri="{FF2B5EF4-FFF2-40B4-BE49-F238E27FC236}">
                  <a16:creationId xmlns:a16="http://schemas.microsoft.com/office/drawing/2014/main" id="{AB02A2B9-7B42-4CBE-BD35-9A6ED91826F5}"/>
                </a:ext>
              </a:extLst>
            </p:cNvPr>
            <p:cNvSpPr/>
            <p:nvPr/>
          </p:nvSpPr>
          <p:spPr>
            <a:xfrm>
              <a:off x="8621463" y="4858491"/>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0" name="Рисунок 136">
              <a:extLst>
                <a:ext uri="{FF2B5EF4-FFF2-40B4-BE49-F238E27FC236}">
                  <a16:creationId xmlns:a16="http://schemas.microsoft.com/office/drawing/2014/main" id="{AD911A4B-99BE-4671-87B5-15617B7E5B20}"/>
                </a:ext>
              </a:extLst>
            </p:cNvPr>
            <p:cNvSpPr/>
            <p:nvPr/>
          </p:nvSpPr>
          <p:spPr>
            <a:xfrm>
              <a:off x="8621463"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1" name="Рисунок 136">
              <a:extLst>
                <a:ext uri="{FF2B5EF4-FFF2-40B4-BE49-F238E27FC236}">
                  <a16:creationId xmlns:a16="http://schemas.microsoft.com/office/drawing/2014/main" id="{E068604F-E432-484B-8E5C-ACCDCD562CEF}"/>
                </a:ext>
              </a:extLst>
            </p:cNvPr>
            <p:cNvSpPr/>
            <p:nvPr/>
          </p:nvSpPr>
          <p:spPr>
            <a:xfrm>
              <a:off x="8621463"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2" name="Рисунок 136">
              <a:extLst>
                <a:ext uri="{FF2B5EF4-FFF2-40B4-BE49-F238E27FC236}">
                  <a16:creationId xmlns:a16="http://schemas.microsoft.com/office/drawing/2014/main" id="{58E8B402-A12A-49FC-8BE2-9CFB29674E7E}"/>
                </a:ext>
              </a:extLst>
            </p:cNvPr>
            <p:cNvSpPr/>
            <p:nvPr/>
          </p:nvSpPr>
          <p:spPr>
            <a:xfrm>
              <a:off x="8647937" y="483201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3" name="Рисунок 136">
              <a:extLst>
                <a:ext uri="{FF2B5EF4-FFF2-40B4-BE49-F238E27FC236}">
                  <a16:creationId xmlns:a16="http://schemas.microsoft.com/office/drawing/2014/main" id="{FB8535FE-DF19-4E3F-A974-366EBF4864E5}"/>
                </a:ext>
              </a:extLst>
            </p:cNvPr>
            <p:cNvSpPr/>
            <p:nvPr/>
          </p:nvSpPr>
          <p:spPr>
            <a:xfrm>
              <a:off x="8647937" y="4806747"/>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4" name="Рисунок 136">
              <a:extLst>
                <a:ext uri="{FF2B5EF4-FFF2-40B4-BE49-F238E27FC236}">
                  <a16:creationId xmlns:a16="http://schemas.microsoft.com/office/drawing/2014/main" id="{8F2E7F81-F526-408C-84E4-BCAF137AD38A}"/>
                </a:ext>
              </a:extLst>
            </p:cNvPr>
            <p:cNvSpPr/>
            <p:nvPr/>
          </p:nvSpPr>
          <p:spPr>
            <a:xfrm>
              <a:off x="8647937" y="467437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5" name="Рисунок 136">
              <a:extLst>
                <a:ext uri="{FF2B5EF4-FFF2-40B4-BE49-F238E27FC236}">
                  <a16:creationId xmlns:a16="http://schemas.microsoft.com/office/drawing/2014/main" id="{0DC0FC3C-749B-4482-92D3-5E265E925317}"/>
                </a:ext>
              </a:extLst>
            </p:cNvPr>
            <p:cNvSpPr/>
            <p:nvPr/>
          </p:nvSpPr>
          <p:spPr>
            <a:xfrm>
              <a:off x="8647937" y="464790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6" name="Рисунок 136">
              <a:extLst>
                <a:ext uri="{FF2B5EF4-FFF2-40B4-BE49-F238E27FC236}">
                  <a16:creationId xmlns:a16="http://schemas.microsoft.com/office/drawing/2014/main" id="{3FC57611-0B08-4D82-8C64-EBC09980971C}"/>
                </a:ext>
              </a:extLst>
            </p:cNvPr>
            <p:cNvSpPr/>
            <p:nvPr/>
          </p:nvSpPr>
          <p:spPr>
            <a:xfrm>
              <a:off x="8647937" y="4621428"/>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7" name="Рисунок 136">
              <a:extLst>
                <a:ext uri="{FF2B5EF4-FFF2-40B4-BE49-F238E27FC236}">
                  <a16:creationId xmlns:a16="http://schemas.microsoft.com/office/drawing/2014/main" id="{A4940DFE-2C6E-40D3-B1C8-0A0BA9CF5AB1}"/>
                </a:ext>
              </a:extLst>
            </p:cNvPr>
            <p:cNvSpPr/>
            <p:nvPr/>
          </p:nvSpPr>
          <p:spPr>
            <a:xfrm>
              <a:off x="8621463"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8" name="Рисунок 136">
              <a:extLst>
                <a:ext uri="{FF2B5EF4-FFF2-40B4-BE49-F238E27FC236}">
                  <a16:creationId xmlns:a16="http://schemas.microsoft.com/office/drawing/2014/main" id="{E9825263-56F8-4FDD-ACCE-23B38B69B2ED}"/>
                </a:ext>
              </a:extLst>
            </p:cNvPr>
            <p:cNvSpPr/>
            <p:nvPr/>
          </p:nvSpPr>
          <p:spPr>
            <a:xfrm>
              <a:off x="8647937" y="4543210"/>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59" name="Рисунок 136">
              <a:extLst>
                <a:ext uri="{FF2B5EF4-FFF2-40B4-BE49-F238E27FC236}">
                  <a16:creationId xmlns:a16="http://schemas.microsoft.com/office/drawing/2014/main" id="{426FB593-F593-44A2-8A9D-936FD6D5AFD4}"/>
                </a:ext>
              </a:extLst>
            </p:cNvPr>
            <p:cNvSpPr/>
            <p:nvPr/>
          </p:nvSpPr>
          <p:spPr>
            <a:xfrm>
              <a:off x="8647937" y="4490262"/>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sp>
          <p:nvSpPr>
            <p:cNvPr id="160" name="Рисунок 136">
              <a:extLst>
                <a:ext uri="{FF2B5EF4-FFF2-40B4-BE49-F238E27FC236}">
                  <a16:creationId xmlns:a16="http://schemas.microsoft.com/office/drawing/2014/main" id="{3E7A174F-F000-4BE0-8585-AFBFF813E6BB}"/>
                </a:ext>
              </a:extLst>
            </p:cNvPr>
            <p:cNvSpPr/>
            <p:nvPr/>
          </p:nvSpPr>
          <p:spPr>
            <a:xfrm>
              <a:off x="8674411" y="4516736"/>
              <a:ext cx="21660" cy="21660"/>
            </a:xfrm>
            <a:custGeom>
              <a:avLst/>
              <a:gdLst>
                <a:gd name="connsiteX0" fmla="*/ 18050 w 21660"/>
                <a:gd name="connsiteY0" fmla="*/ 0 h 21660"/>
                <a:gd name="connsiteX1" fmla="*/ 21661 w 21660"/>
                <a:gd name="connsiteY1" fmla="*/ 3610 h 21660"/>
                <a:gd name="connsiteX2" fmla="*/ 21661 w 21660"/>
                <a:gd name="connsiteY2" fmla="*/ 18050 h 21660"/>
                <a:gd name="connsiteX3" fmla="*/ 18050 w 21660"/>
                <a:gd name="connsiteY3" fmla="*/ 21661 h 21660"/>
                <a:gd name="connsiteX4" fmla="*/ 3610 w 21660"/>
                <a:gd name="connsiteY4" fmla="*/ 21661 h 21660"/>
                <a:gd name="connsiteX5" fmla="*/ 0 w 21660"/>
                <a:gd name="connsiteY5" fmla="*/ 18050 h 21660"/>
                <a:gd name="connsiteX6" fmla="*/ 0 w 21660"/>
                <a:gd name="connsiteY6" fmla="*/ 3610 h 21660"/>
                <a:gd name="connsiteX7" fmla="*/ 3610 w 21660"/>
                <a:gd name="connsiteY7" fmla="*/ 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0" h="21660">
                  <a:moveTo>
                    <a:pt x="18050" y="0"/>
                  </a:moveTo>
                  <a:cubicBezTo>
                    <a:pt x="20044" y="0"/>
                    <a:pt x="21661" y="1616"/>
                    <a:pt x="21661" y="3610"/>
                  </a:cubicBezTo>
                  <a:lnTo>
                    <a:pt x="21661" y="18050"/>
                  </a:lnTo>
                  <a:cubicBezTo>
                    <a:pt x="21661" y="20044"/>
                    <a:pt x="20044" y="21661"/>
                    <a:pt x="18050" y="21661"/>
                  </a:cubicBezTo>
                  <a:lnTo>
                    <a:pt x="3610" y="21661"/>
                  </a:lnTo>
                  <a:cubicBezTo>
                    <a:pt x="1616" y="21661"/>
                    <a:pt x="0" y="20044"/>
                    <a:pt x="0" y="18050"/>
                  </a:cubicBezTo>
                  <a:lnTo>
                    <a:pt x="0" y="3610"/>
                  </a:lnTo>
                  <a:cubicBezTo>
                    <a:pt x="0" y="1616"/>
                    <a:pt x="1616" y="0"/>
                    <a:pt x="3610" y="0"/>
                  </a:cubicBezTo>
                  <a:close/>
                </a:path>
              </a:pathLst>
            </a:custGeom>
            <a:solidFill>
              <a:srgbClr val="4CAE50"/>
            </a:solidFill>
            <a:ln w="11994" cap="flat">
              <a:noFill/>
              <a:prstDash val="solid"/>
              <a:miter/>
            </a:ln>
          </p:spPr>
          <p:txBody>
            <a:bodyPr rtlCol="0" anchor="ctr"/>
            <a:lstStyle/>
            <a:p>
              <a:endParaRPr lang="ru-RU"/>
            </a:p>
          </p:txBody>
        </p:sp>
      </p:grpSp>
      <p:sp>
        <p:nvSpPr>
          <p:cNvPr id="163" name="Текст 162">
            <a:extLst>
              <a:ext uri="{FF2B5EF4-FFF2-40B4-BE49-F238E27FC236}">
                <a16:creationId xmlns:a16="http://schemas.microsoft.com/office/drawing/2014/main" id="{BE649F29-3FCC-4CBB-AFBC-1B9A64B23CD4}"/>
              </a:ext>
            </a:extLst>
          </p:cNvPr>
          <p:cNvSpPr>
            <a:spLocks noGrp="1"/>
          </p:cNvSpPr>
          <p:nvPr>
            <p:ph type="body" sz="quarter" idx="10" hasCustomPrompt="1"/>
          </p:nvPr>
        </p:nvSpPr>
        <p:spPr>
          <a:xfrm>
            <a:off x="408983" y="936561"/>
            <a:ext cx="4480517" cy="3171889"/>
          </a:xfrm>
          <a:prstGeom prst="rect">
            <a:avLst/>
          </a:prstGeom>
        </p:spPr>
        <p:txBody>
          <a:bodyPr/>
          <a:lstStyle>
            <a:lvl1pPr marL="0" indent="0">
              <a:lnSpc>
                <a:spcPct val="100000"/>
              </a:lnSpc>
              <a:spcAft>
                <a:spcPts val="0"/>
              </a:spcAft>
              <a:buFont typeface="Arial" panose="020B0604020202020204" pitchFamily="34" charset="0"/>
              <a:buNone/>
              <a:defRPr sz="1200">
                <a:solidFill>
                  <a:schemeClr val="bg2"/>
                </a:solidFill>
                <a:latin typeface="Calibri" panose="020F0502020204030204" pitchFamily="34" charset="0"/>
                <a:ea typeface="Calibri" panose="020F0502020204030204" pitchFamily="34" charset="0"/>
                <a:cs typeface="Calibri" panose="020F0502020204030204" pitchFamily="34" charset="0"/>
              </a:defRPr>
            </a:lvl1pPr>
            <a:lvl2pPr marL="457200" indent="0">
              <a:lnSpc>
                <a:spcPct val="100000"/>
              </a:lnSpc>
              <a:spcAft>
                <a:spcPts val="0"/>
              </a:spcAft>
              <a:buClr>
                <a:schemeClr val="tx1"/>
              </a:buClr>
              <a:buFont typeface="Wingdings" panose="05000000000000000000" pitchFamily="2" charset="2"/>
              <a:buNone/>
              <a:defRPr sz="1200">
                <a:solidFill>
                  <a:schemeClr val="accent5"/>
                </a:solidFill>
              </a:defRPr>
            </a:lvl2pPr>
            <a:lvl3pPr marL="685800" indent="0">
              <a:lnSpc>
                <a:spcPct val="100000"/>
              </a:lnSpc>
              <a:spcAft>
                <a:spcPts val="0"/>
              </a:spcAft>
              <a:buNone/>
              <a:defRPr sz="1200">
                <a:solidFill>
                  <a:schemeClr val="accent5"/>
                </a:solidFill>
              </a:defRPr>
            </a:lvl3pPr>
            <a:lvl4pPr>
              <a:defRPr sz="1200">
                <a:solidFill>
                  <a:schemeClr val="accent5"/>
                </a:solidFill>
              </a:defRPr>
            </a:lvl4pPr>
            <a:lvl5pPr>
              <a:defRPr sz="1200">
                <a:solidFill>
                  <a:schemeClr val="accent5"/>
                </a:solidFill>
              </a:defRPr>
            </a:lvl5pPr>
          </a:lstStyle>
          <a:p>
            <a:r>
              <a:rPr lang="ru-RU" dirty="0"/>
              <a:t>Современные системы распределённой обработки данных требуют адаптивных архитектур, способных масштабироваться горизонтально без потери производительности. В условиях высоких нагрузок особое значение приобретает согласованность между вычислительными узлами и устойчивость к сбоям отдельных компонентов.</a:t>
            </a:r>
          </a:p>
        </p:txBody>
      </p:sp>
      <p:sp>
        <p:nvSpPr>
          <p:cNvPr id="162" name="Рисунок 161">
            <a:extLst>
              <a:ext uri="{FF2B5EF4-FFF2-40B4-BE49-F238E27FC236}">
                <a16:creationId xmlns:a16="http://schemas.microsoft.com/office/drawing/2014/main" id="{E7880379-D357-423A-B929-D7EFAAC985F2}"/>
              </a:ext>
            </a:extLst>
          </p:cNvPr>
          <p:cNvSpPr>
            <a:spLocks noGrp="1"/>
          </p:cNvSpPr>
          <p:nvPr>
            <p:ph type="pic" sz="quarter" idx="11"/>
          </p:nvPr>
        </p:nvSpPr>
        <p:spPr>
          <a:xfrm>
            <a:off x="5208611" y="0"/>
            <a:ext cx="3935390" cy="5143500"/>
          </a:xfrm>
          <a:prstGeom prst="rect">
            <a:avLst/>
          </a:prstGeom>
          <a:blipFill dpi="0" rotWithShape="1">
            <a:blip r:embed="rId2"/>
            <a:srcRect/>
            <a:stretch>
              <a:fillRect/>
            </a:stretch>
          </a:blipFill>
        </p:spPr>
        <p:txBody>
          <a:bodyPr/>
          <a:lstStyle>
            <a:lvl1pPr marL="0" indent="0">
              <a:buNone/>
              <a:defRPr lang="ru-RU" dirty="0"/>
            </a:lvl1pPr>
          </a:lstStyle>
          <a:p>
            <a:endParaRPr lang="ru-RU" dirty="0"/>
          </a:p>
        </p:txBody>
      </p:sp>
      <p:sp>
        <p:nvSpPr>
          <p:cNvPr id="165" name="Заголовок 164">
            <a:extLst>
              <a:ext uri="{FF2B5EF4-FFF2-40B4-BE49-F238E27FC236}">
                <a16:creationId xmlns:a16="http://schemas.microsoft.com/office/drawing/2014/main" id="{AFA7CFE6-19BD-4D50-A566-1F1A90ABD300}"/>
              </a:ext>
            </a:extLst>
          </p:cNvPr>
          <p:cNvSpPr>
            <a:spLocks noGrp="1"/>
          </p:cNvSpPr>
          <p:nvPr>
            <p:ph type="title" hasCustomPrompt="1"/>
          </p:nvPr>
        </p:nvSpPr>
        <p:spPr>
          <a:xfrm>
            <a:off x="408983" y="167079"/>
            <a:ext cx="4480517" cy="749542"/>
          </a:xfrm>
          <a:prstGeom prst="rect">
            <a:avLst/>
          </a:prstGeom>
        </p:spPr>
        <p:txBody>
          <a:bodyPr/>
          <a:lstStyle>
            <a:lvl1pPr>
              <a:defRPr sz="1800" b="1"/>
            </a:lvl1pPr>
          </a:lstStyle>
          <a:p>
            <a:r>
              <a:rPr lang="ru-RU" dirty="0"/>
              <a:t>Коммутаторы и коммутационное</a:t>
            </a:r>
            <a:br>
              <a:rPr lang="ru-RU" dirty="0"/>
            </a:br>
            <a:r>
              <a:rPr lang="ru-RU" dirty="0"/>
              <a:t>оборудование</a:t>
            </a:r>
          </a:p>
        </p:txBody>
      </p:sp>
      <p:pic>
        <p:nvPicPr>
          <p:cNvPr id="161" name="Рисунок 160">
            <a:extLst>
              <a:ext uri="{FF2B5EF4-FFF2-40B4-BE49-F238E27FC236}">
                <a16:creationId xmlns:a16="http://schemas.microsoft.com/office/drawing/2014/main" id="{FBF04C3D-3811-4847-8A1B-5A714E2ECD6D}"/>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504269" y="4354207"/>
            <a:ext cx="1410715" cy="502829"/>
          </a:xfrm>
          <a:prstGeom prst="rect">
            <a:avLst/>
          </a:prstGeom>
        </p:spPr>
      </p:pic>
    </p:spTree>
    <p:extLst>
      <p:ext uri="{BB962C8B-B14F-4D97-AF65-F5344CB8AC3E}">
        <p14:creationId xmlns:p14="http://schemas.microsoft.com/office/powerpoint/2010/main" val="33129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Контакты">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08E00F0-E652-4F97-960B-048BF945EBF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027587" y="401754"/>
            <a:ext cx="2499066" cy="895453"/>
          </a:xfrm>
          <a:prstGeom prst="rect">
            <a:avLst/>
          </a:prstGeom>
        </p:spPr>
      </p:pic>
      <p:grpSp>
        <p:nvGrpSpPr>
          <p:cNvPr id="2" name="Группа 1">
            <a:extLst>
              <a:ext uri="{FF2B5EF4-FFF2-40B4-BE49-F238E27FC236}">
                <a16:creationId xmlns:a16="http://schemas.microsoft.com/office/drawing/2014/main" id="{4C8CB4E4-640C-41E6-B23D-57119EEA6F0B}"/>
              </a:ext>
            </a:extLst>
          </p:cNvPr>
          <p:cNvGrpSpPr/>
          <p:nvPr userDrawn="1"/>
        </p:nvGrpSpPr>
        <p:grpSpPr>
          <a:xfrm>
            <a:off x="7883939" y="4177828"/>
            <a:ext cx="339004" cy="360386"/>
            <a:chOff x="2834066" y="4866242"/>
            <a:chExt cx="196986" cy="209409"/>
          </a:xfrm>
        </p:grpSpPr>
        <p:sp>
          <p:nvSpPr>
            <p:cNvPr id="46" name="Полилиния: фигура 45">
              <a:extLst>
                <a:ext uri="{FF2B5EF4-FFF2-40B4-BE49-F238E27FC236}">
                  <a16:creationId xmlns:a16="http://schemas.microsoft.com/office/drawing/2014/main" id="{BB87B961-8CD0-4781-A513-CCF5E6C7E337}"/>
                </a:ext>
              </a:extLst>
            </p:cNvPr>
            <p:cNvSpPr/>
            <p:nvPr userDrawn="1"/>
          </p:nvSpPr>
          <p:spPr>
            <a:xfrm>
              <a:off x="2834066" y="4923431"/>
              <a:ext cx="81018" cy="92488"/>
            </a:xfrm>
            <a:custGeom>
              <a:avLst/>
              <a:gdLst>
                <a:gd name="connsiteX0" fmla="*/ 13980 w 81018"/>
                <a:gd name="connsiteY0" fmla="*/ 89163 h 92488"/>
                <a:gd name="connsiteX1" fmla="*/ 76253 w 81018"/>
                <a:gd name="connsiteY1" fmla="*/ 53578 h 92488"/>
                <a:gd name="connsiteX2" fmla="*/ 76253 w 81018"/>
                <a:gd name="connsiteY2" fmla="*/ 37057 h 92488"/>
                <a:gd name="connsiteX3" fmla="*/ 13980 w 81018"/>
                <a:gd name="connsiteY3" fmla="*/ 1472 h 92488"/>
                <a:gd name="connsiteX4" fmla="*/ 0 w 81018"/>
                <a:gd name="connsiteY4" fmla="*/ 10368 h 92488"/>
                <a:gd name="connsiteX5" fmla="*/ 0 w 81018"/>
                <a:gd name="connsiteY5" fmla="*/ 82809 h 92488"/>
                <a:gd name="connsiteX6" fmla="*/ 13980 w 81018"/>
                <a:gd name="connsiteY6" fmla="*/ 91705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13980" y="89163"/>
                  </a:moveTo>
                  <a:lnTo>
                    <a:pt x="76253" y="53578"/>
                  </a:lnTo>
                  <a:cubicBezTo>
                    <a:pt x="82607" y="49766"/>
                    <a:pt x="82607" y="40870"/>
                    <a:pt x="76253" y="37057"/>
                  </a:cubicBezTo>
                  <a:lnTo>
                    <a:pt x="13980" y="1472"/>
                  </a:lnTo>
                  <a:cubicBezTo>
                    <a:pt x="7625" y="-2340"/>
                    <a:pt x="0" y="1472"/>
                    <a:pt x="0" y="10368"/>
                  </a:cubicBezTo>
                  <a:lnTo>
                    <a:pt x="0" y="82809"/>
                  </a:lnTo>
                  <a:cubicBezTo>
                    <a:pt x="0" y="90434"/>
                    <a:pt x="7625" y="94247"/>
                    <a:pt x="13980" y="91705"/>
                  </a:cubicBezTo>
                  <a:close/>
                </a:path>
              </a:pathLst>
            </a:custGeom>
            <a:solidFill>
              <a:srgbClr val="4CAE50"/>
            </a:solidFill>
            <a:ln w="12700" cap="flat">
              <a:noFill/>
              <a:prstDash val="solid"/>
              <a:miter/>
            </a:ln>
          </p:spPr>
          <p:txBody>
            <a:bodyPr rtlCol="0" anchor="ctr"/>
            <a:lstStyle/>
            <a:p>
              <a:endParaRPr lang="ru-RU"/>
            </a:p>
          </p:txBody>
        </p:sp>
        <p:sp>
          <p:nvSpPr>
            <p:cNvPr id="49" name="Полилиния: фигура 48">
              <a:extLst>
                <a:ext uri="{FF2B5EF4-FFF2-40B4-BE49-F238E27FC236}">
                  <a16:creationId xmlns:a16="http://schemas.microsoft.com/office/drawing/2014/main" id="{93004CB3-35EA-4167-B638-E582AE227BC0}"/>
                </a:ext>
              </a:extLst>
            </p:cNvPr>
            <p:cNvSpPr/>
            <p:nvPr userDrawn="1"/>
          </p:nvSpPr>
          <p:spPr>
            <a:xfrm>
              <a:off x="2847093" y="4981309"/>
              <a:ext cx="81018" cy="89947"/>
            </a:xfrm>
            <a:custGeom>
              <a:avLst/>
              <a:gdLst>
                <a:gd name="connsiteX0" fmla="*/ 81019 w 81018"/>
                <a:gd name="connsiteY0" fmla="*/ 82121 h 89947"/>
                <a:gd name="connsiteX1" fmla="*/ 81019 w 81018"/>
                <a:gd name="connsiteY1" fmla="*/ 9680 h 89947"/>
                <a:gd name="connsiteX2" fmla="*/ 67039 w 81018"/>
                <a:gd name="connsiteY2" fmla="*/ 784 h 89947"/>
                <a:gd name="connsiteX3" fmla="*/ 4766 w 81018"/>
                <a:gd name="connsiteY3" fmla="*/ 36369 h 89947"/>
                <a:gd name="connsiteX4" fmla="*/ 4766 w 81018"/>
                <a:gd name="connsiteY4" fmla="*/ 52890 h 89947"/>
                <a:gd name="connsiteX5" fmla="*/ 67039 w 81018"/>
                <a:gd name="connsiteY5" fmla="*/ 88475 h 89947"/>
                <a:gd name="connsiteX6" fmla="*/ 81019 w 81018"/>
                <a:gd name="connsiteY6" fmla="*/ 79579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81019" y="82121"/>
                  </a:moveTo>
                  <a:lnTo>
                    <a:pt x="81019" y="9680"/>
                  </a:lnTo>
                  <a:cubicBezTo>
                    <a:pt x="81019" y="2055"/>
                    <a:pt x="73394" y="-1758"/>
                    <a:pt x="67039" y="784"/>
                  </a:cubicBezTo>
                  <a:lnTo>
                    <a:pt x="4766" y="36369"/>
                  </a:lnTo>
                  <a:cubicBezTo>
                    <a:pt x="-1589" y="40182"/>
                    <a:pt x="-1589" y="49078"/>
                    <a:pt x="4766" y="52890"/>
                  </a:cubicBezTo>
                  <a:lnTo>
                    <a:pt x="67039" y="88475"/>
                  </a:lnTo>
                  <a:cubicBezTo>
                    <a:pt x="73394" y="92288"/>
                    <a:pt x="81019" y="88475"/>
                    <a:pt x="81019" y="79579"/>
                  </a:cubicBezTo>
                  <a:close/>
                </a:path>
              </a:pathLst>
            </a:custGeom>
            <a:solidFill>
              <a:srgbClr val="4CAE50">
                <a:alpha val="80000"/>
              </a:srgbClr>
            </a:solidFill>
            <a:ln w="12700" cap="flat">
              <a:noFill/>
              <a:prstDash val="solid"/>
              <a:miter/>
            </a:ln>
          </p:spPr>
          <p:txBody>
            <a:bodyPr rtlCol="0" anchor="ctr"/>
            <a:lstStyle/>
            <a:p>
              <a:endParaRPr lang="ru-RU"/>
            </a:p>
          </p:txBody>
        </p:sp>
        <p:sp>
          <p:nvSpPr>
            <p:cNvPr id="50" name="Полилиния: фигура 49">
              <a:extLst>
                <a:ext uri="{FF2B5EF4-FFF2-40B4-BE49-F238E27FC236}">
                  <a16:creationId xmlns:a16="http://schemas.microsoft.com/office/drawing/2014/main" id="{E54BED47-ADED-46D3-80C0-70DFBAEAADE6}"/>
                </a:ext>
              </a:extLst>
            </p:cNvPr>
            <p:cNvSpPr/>
            <p:nvPr userDrawn="1"/>
          </p:nvSpPr>
          <p:spPr>
            <a:xfrm>
              <a:off x="2937008" y="4983163"/>
              <a:ext cx="81018" cy="92488"/>
            </a:xfrm>
            <a:custGeom>
              <a:avLst/>
              <a:gdLst>
                <a:gd name="connsiteX0" fmla="*/ 76253 w 81018"/>
                <a:gd name="connsiteY0" fmla="*/ 37057 h 92488"/>
                <a:gd name="connsiteX1" fmla="*/ 13980 w 81018"/>
                <a:gd name="connsiteY1" fmla="*/ 1472 h 92488"/>
                <a:gd name="connsiteX2" fmla="*/ 0 w 81018"/>
                <a:gd name="connsiteY2" fmla="*/ 10368 h 92488"/>
                <a:gd name="connsiteX3" fmla="*/ 0 w 81018"/>
                <a:gd name="connsiteY3" fmla="*/ 82809 h 92488"/>
                <a:gd name="connsiteX4" fmla="*/ 13980 w 81018"/>
                <a:gd name="connsiteY4" fmla="*/ 91705 h 92488"/>
                <a:gd name="connsiteX5" fmla="*/ 76253 w 81018"/>
                <a:gd name="connsiteY5" fmla="*/ 56120 h 92488"/>
                <a:gd name="connsiteX6" fmla="*/ 76253 w 81018"/>
                <a:gd name="connsiteY6" fmla="*/ 39599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76253" y="37057"/>
                  </a:moveTo>
                  <a:lnTo>
                    <a:pt x="13980" y="1472"/>
                  </a:lnTo>
                  <a:cubicBezTo>
                    <a:pt x="7625" y="-2340"/>
                    <a:pt x="0" y="1472"/>
                    <a:pt x="0" y="10368"/>
                  </a:cubicBezTo>
                  <a:lnTo>
                    <a:pt x="0" y="82809"/>
                  </a:lnTo>
                  <a:cubicBezTo>
                    <a:pt x="0" y="90434"/>
                    <a:pt x="7625" y="94247"/>
                    <a:pt x="13980" y="91705"/>
                  </a:cubicBezTo>
                  <a:lnTo>
                    <a:pt x="76253" y="56120"/>
                  </a:lnTo>
                  <a:cubicBezTo>
                    <a:pt x="82607" y="52307"/>
                    <a:pt x="82607" y="43411"/>
                    <a:pt x="76253" y="39599"/>
                  </a:cubicBezTo>
                  <a:close/>
                </a:path>
              </a:pathLst>
            </a:custGeom>
            <a:solidFill>
              <a:srgbClr val="4CAE50">
                <a:alpha val="60000"/>
              </a:srgbClr>
            </a:solidFill>
            <a:ln w="12700" cap="flat">
              <a:noFill/>
              <a:prstDash val="solid"/>
              <a:miter/>
            </a:ln>
          </p:spPr>
          <p:txBody>
            <a:bodyPr rtlCol="0" anchor="ctr"/>
            <a:lstStyle/>
            <a:p>
              <a:endParaRPr lang="ru-RU"/>
            </a:p>
          </p:txBody>
        </p:sp>
        <p:sp>
          <p:nvSpPr>
            <p:cNvPr id="51" name="Полилиния: фигура 50">
              <a:extLst>
                <a:ext uri="{FF2B5EF4-FFF2-40B4-BE49-F238E27FC236}">
                  <a16:creationId xmlns:a16="http://schemas.microsoft.com/office/drawing/2014/main" id="{BBDE24A6-F598-4504-B509-805B12B6AFEC}"/>
                </a:ext>
              </a:extLst>
            </p:cNvPr>
            <p:cNvSpPr/>
            <p:nvPr userDrawn="1"/>
          </p:nvSpPr>
          <p:spPr>
            <a:xfrm>
              <a:off x="2950034" y="4921577"/>
              <a:ext cx="81018" cy="92488"/>
            </a:xfrm>
            <a:custGeom>
              <a:avLst/>
              <a:gdLst>
                <a:gd name="connsiteX0" fmla="*/ 67039 w 81018"/>
                <a:gd name="connsiteY0" fmla="*/ 3326 h 92488"/>
                <a:gd name="connsiteX1" fmla="*/ 4766 w 81018"/>
                <a:gd name="connsiteY1" fmla="*/ 38911 h 92488"/>
                <a:gd name="connsiteX2" fmla="*/ 4766 w 81018"/>
                <a:gd name="connsiteY2" fmla="*/ 55432 h 92488"/>
                <a:gd name="connsiteX3" fmla="*/ 67039 w 81018"/>
                <a:gd name="connsiteY3" fmla="*/ 91017 h 92488"/>
                <a:gd name="connsiteX4" fmla="*/ 81019 w 81018"/>
                <a:gd name="connsiteY4" fmla="*/ 82121 h 92488"/>
                <a:gd name="connsiteX5" fmla="*/ 81019 w 81018"/>
                <a:gd name="connsiteY5" fmla="*/ 9680 h 92488"/>
                <a:gd name="connsiteX6" fmla="*/ 67039 w 81018"/>
                <a:gd name="connsiteY6" fmla="*/ 784 h 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92488">
                  <a:moveTo>
                    <a:pt x="67039" y="3326"/>
                  </a:moveTo>
                  <a:lnTo>
                    <a:pt x="4766" y="38911"/>
                  </a:lnTo>
                  <a:cubicBezTo>
                    <a:pt x="-1589" y="42723"/>
                    <a:pt x="-1589" y="51619"/>
                    <a:pt x="4766" y="55432"/>
                  </a:cubicBezTo>
                  <a:lnTo>
                    <a:pt x="67039" y="91017"/>
                  </a:lnTo>
                  <a:cubicBezTo>
                    <a:pt x="73393" y="94829"/>
                    <a:pt x="81019" y="91017"/>
                    <a:pt x="81019" y="82121"/>
                  </a:cubicBezTo>
                  <a:lnTo>
                    <a:pt x="81019" y="9680"/>
                  </a:lnTo>
                  <a:cubicBezTo>
                    <a:pt x="81019" y="2055"/>
                    <a:pt x="73393" y="-1758"/>
                    <a:pt x="67039" y="784"/>
                  </a:cubicBezTo>
                  <a:close/>
                </a:path>
              </a:pathLst>
            </a:custGeom>
            <a:solidFill>
              <a:srgbClr val="4CAE50">
                <a:alpha val="40000"/>
              </a:srgbClr>
            </a:solidFill>
            <a:ln w="12700" cap="flat">
              <a:noFill/>
              <a:prstDash val="solid"/>
              <a:miter/>
            </a:ln>
          </p:spPr>
          <p:txBody>
            <a:bodyPr rtlCol="0" anchor="ctr"/>
            <a:lstStyle/>
            <a:p>
              <a:endParaRPr lang="ru-RU"/>
            </a:p>
          </p:txBody>
        </p:sp>
        <p:sp>
          <p:nvSpPr>
            <p:cNvPr id="52" name="Полилиния: фигура 51">
              <a:extLst>
                <a:ext uri="{FF2B5EF4-FFF2-40B4-BE49-F238E27FC236}">
                  <a16:creationId xmlns:a16="http://schemas.microsoft.com/office/drawing/2014/main" id="{348FE8CE-078D-4862-B97A-DBF6FA9A8968}"/>
                </a:ext>
              </a:extLst>
            </p:cNvPr>
            <p:cNvSpPr/>
            <p:nvPr userDrawn="1"/>
          </p:nvSpPr>
          <p:spPr>
            <a:xfrm>
              <a:off x="2937008" y="4866242"/>
              <a:ext cx="81018" cy="89947"/>
            </a:xfrm>
            <a:custGeom>
              <a:avLst/>
              <a:gdLst>
                <a:gd name="connsiteX0" fmla="*/ 0 w 81018"/>
                <a:gd name="connsiteY0" fmla="*/ 7827 h 89947"/>
                <a:gd name="connsiteX1" fmla="*/ 0 w 81018"/>
                <a:gd name="connsiteY1" fmla="*/ 80267 h 89947"/>
                <a:gd name="connsiteX2" fmla="*/ 13980 w 81018"/>
                <a:gd name="connsiteY2" fmla="*/ 89163 h 89947"/>
                <a:gd name="connsiteX3" fmla="*/ 76253 w 81018"/>
                <a:gd name="connsiteY3" fmla="*/ 53578 h 89947"/>
                <a:gd name="connsiteX4" fmla="*/ 76253 w 81018"/>
                <a:gd name="connsiteY4" fmla="*/ 37057 h 89947"/>
                <a:gd name="connsiteX5" fmla="*/ 13980 w 81018"/>
                <a:gd name="connsiteY5" fmla="*/ 1472 h 89947"/>
                <a:gd name="connsiteX6" fmla="*/ 0 w 81018"/>
                <a:gd name="connsiteY6" fmla="*/ 10368 h 8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18" h="89947">
                  <a:moveTo>
                    <a:pt x="0" y="7827"/>
                  </a:moveTo>
                  <a:lnTo>
                    <a:pt x="0" y="80267"/>
                  </a:lnTo>
                  <a:cubicBezTo>
                    <a:pt x="0" y="87892"/>
                    <a:pt x="7625" y="91705"/>
                    <a:pt x="13980" y="89163"/>
                  </a:cubicBezTo>
                  <a:lnTo>
                    <a:pt x="76253" y="53578"/>
                  </a:lnTo>
                  <a:cubicBezTo>
                    <a:pt x="82607" y="49766"/>
                    <a:pt x="82607" y="40870"/>
                    <a:pt x="76253" y="37057"/>
                  </a:cubicBezTo>
                  <a:lnTo>
                    <a:pt x="13980" y="1472"/>
                  </a:lnTo>
                  <a:cubicBezTo>
                    <a:pt x="7625" y="-2340"/>
                    <a:pt x="0" y="1472"/>
                    <a:pt x="0" y="10368"/>
                  </a:cubicBezTo>
                  <a:close/>
                </a:path>
              </a:pathLst>
            </a:custGeom>
            <a:solidFill>
              <a:srgbClr val="4CAE50">
                <a:alpha val="20000"/>
              </a:srgbClr>
            </a:solidFill>
            <a:ln w="12700" cap="flat">
              <a:noFill/>
              <a:prstDash val="solid"/>
              <a:miter/>
            </a:ln>
          </p:spPr>
          <p:txBody>
            <a:bodyPr rtlCol="0" anchor="ctr"/>
            <a:lstStyle/>
            <a:p>
              <a:endParaRPr lang="ru-RU"/>
            </a:p>
          </p:txBody>
        </p:sp>
      </p:grpSp>
      <p:grpSp>
        <p:nvGrpSpPr>
          <p:cNvPr id="7" name="Группа 6">
            <a:extLst>
              <a:ext uri="{FF2B5EF4-FFF2-40B4-BE49-F238E27FC236}">
                <a16:creationId xmlns:a16="http://schemas.microsoft.com/office/drawing/2014/main" id="{98CFB681-7ACD-4428-A8B5-07B7690BC77F}"/>
              </a:ext>
            </a:extLst>
          </p:cNvPr>
          <p:cNvGrpSpPr/>
          <p:nvPr userDrawn="1"/>
        </p:nvGrpSpPr>
        <p:grpSpPr>
          <a:xfrm>
            <a:off x="6315" y="-18250"/>
            <a:ext cx="9219967" cy="5343182"/>
            <a:chOff x="6315" y="-18250"/>
            <a:chExt cx="9219967" cy="5343182"/>
          </a:xfrm>
        </p:grpSpPr>
        <p:grpSp>
          <p:nvGrpSpPr>
            <p:cNvPr id="5" name="Рисунок 3">
              <a:extLst>
                <a:ext uri="{FF2B5EF4-FFF2-40B4-BE49-F238E27FC236}">
                  <a16:creationId xmlns:a16="http://schemas.microsoft.com/office/drawing/2014/main" id="{28CC9F36-DA42-49BE-ACC5-72046089CC32}"/>
                </a:ext>
              </a:extLst>
            </p:cNvPr>
            <p:cNvGrpSpPr/>
            <p:nvPr userDrawn="1"/>
          </p:nvGrpSpPr>
          <p:grpSpPr>
            <a:xfrm>
              <a:off x="6315" y="-18250"/>
              <a:ext cx="9219967" cy="5343182"/>
              <a:chOff x="6315" y="-18250"/>
              <a:chExt cx="9219967" cy="5343182"/>
            </a:xfrm>
          </p:grpSpPr>
          <p:grpSp>
            <p:nvGrpSpPr>
              <p:cNvPr id="6" name="Рисунок 3">
                <a:extLst>
                  <a:ext uri="{FF2B5EF4-FFF2-40B4-BE49-F238E27FC236}">
                    <a16:creationId xmlns:a16="http://schemas.microsoft.com/office/drawing/2014/main" id="{7E70F823-80CB-4536-987F-2D989F28CC63}"/>
                  </a:ext>
                </a:extLst>
              </p:cNvPr>
              <p:cNvGrpSpPr/>
              <p:nvPr/>
            </p:nvGrpSpPr>
            <p:grpSpPr>
              <a:xfrm>
                <a:off x="2800665" y="4866084"/>
                <a:ext cx="1958508" cy="145243"/>
                <a:chOff x="2800665" y="4866084"/>
                <a:chExt cx="1958508" cy="145243"/>
              </a:xfrm>
            </p:grpSpPr>
            <p:sp>
              <p:nvSpPr>
                <p:cNvPr id="34" name="Полилиния: фигура 33">
                  <a:extLst>
                    <a:ext uri="{FF2B5EF4-FFF2-40B4-BE49-F238E27FC236}">
                      <a16:creationId xmlns:a16="http://schemas.microsoft.com/office/drawing/2014/main" id="{62B677CB-D280-4799-8D43-E27D6012BDAD}"/>
                    </a:ext>
                  </a:extLst>
                </p:cNvPr>
                <p:cNvSpPr/>
                <p:nvPr/>
              </p:nvSpPr>
              <p:spPr>
                <a:xfrm>
                  <a:off x="4614056" y="4866084"/>
                  <a:ext cx="145116" cy="145243"/>
                </a:xfrm>
                <a:custGeom>
                  <a:avLst/>
                  <a:gdLst>
                    <a:gd name="connsiteX0" fmla="*/ 0 w 145116"/>
                    <a:gd name="connsiteY0" fmla="*/ 145243 h 145243"/>
                    <a:gd name="connsiteX1" fmla="*/ 145117 w 145116"/>
                    <a:gd name="connsiteY1" fmla="*/ 0 h 145243"/>
                  </a:gdLst>
                  <a:ahLst/>
                  <a:cxnLst>
                    <a:cxn ang="0">
                      <a:pos x="connsiteX0" y="connsiteY0"/>
                    </a:cxn>
                    <a:cxn ang="0">
                      <a:pos x="connsiteX1" y="connsiteY1"/>
                    </a:cxn>
                  </a:cxnLst>
                  <a:rect l="l" t="t" r="r" b="b"/>
                  <a:pathLst>
                    <a:path w="145116" h="145243">
                      <a:moveTo>
                        <a:pt x="0" y="145243"/>
                      </a:moveTo>
                      <a:lnTo>
                        <a:pt x="145117" y="0"/>
                      </a:lnTo>
                    </a:path>
                  </a:pathLst>
                </a:custGeom>
                <a:ln w="9466" cap="flat">
                  <a:solidFill>
                    <a:srgbClr val="5E348A"/>
                  </a:solid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DC35102E-448A-4100-8345-287A44F3743E}"/>
                    </a:ext>
                  </a:extLst>
                </p:cNvPr>
                <p:cNvSpPr/>
                <p:nvPr/>
              </p:nvSpPr>
              <p:spPr>
                <a:xfrm>
                  <a:off x="4449111"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886C4B1C-5CF9-4134-A35D-C31C2CB889D7}"/>
                    </a:ext>
                  </a:extLst>
                </p:cNvPr>
                <p:cNvSpPr/>
                <p:nvPr/>
              </p:nvSpPr>
              <p:spPr>
                <a:xfrm>
                  <a:off x="4284291"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073E99D4-D775-45B3-96D5-851AA484F168}"/>
                    </a:ext>
                  </a:extLst>
                </p:cNvPr>
                <p:cNvSpPr/>
                <p:nvPr/>
              </p:nvSpPr>
              <p:spPr>
                <a:xfrm>
                  <a:off x="4119472"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39F65341-ED81-4618-ACA6-C66C3C567D39}"/>
                    </a:ext>
                  </a:extLst>
                </p:cNvPr>
                <p:cNvSpPr/>
                <p:nvPr/>
              </p:nvSpPr>
              <p:spPr>
                <a:xfrm>
                  <a:off x="3954653" y="4866084"/>
                  <a:ext cx="145116" cy="145243"/>
                </a:xfrm>
                <a:custGeom>
                  <a:avLst/>
                  <a:gdLst>
                    <a:gd name="connsiteX0" fmla="*/ 0 w 145116"/>
                    <a:gd name="connsiteY0" fmla="*/ 145243 h 145243"/>
                    <a:gd name="connsiteX1" fmla="*/ 145117 w 145116"/>
                    <a:gd name="connsiteY1" fmla="*/ 0 h 145243"/>
                  </a:gdLst>
                  <a:ahLst/>
                  <a:cxnLst>
                    <a:cxn ang="0">
                      <a:pos x="connsiteX0" y="connsiteY0"/>
                    </a:cxn>
                    <a:cxn ang="0">
                      <a:pos x="connsiteX1" y="connsiteY1"/>
                    </a:cxn>
                  </a:cxnLst>
                  <a:rect l="l" t="t" r="r" b="b"/>
                  <a:pathLst>
                    <a:path w="145116" h="145243">
                      <a:moveTo>
                        <a:pt x="0" y="145243"/>
                      </a:moveTo>
                      <a:lnTo>
                        <a:pt x="145117" y="0"/>
                      </a:lnTo>
                    </a:path>
                  </a:pathLst>
                </a:custGeom>
                <a:ln w="9466" cap="flat">
                  <a:solidFill>
                    <a:srgbClr val="5E348A"/>
                  </a:solid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625A456E-C640-4A4B-8F78-C3FE40AABC92}"/>
                    </a:ext>
                  </a:extLst>
                </p:cNvPr>
                <p:cNvSpPr/>
                <p:nvPr/>
              </p:nvSpPr>
              <p:spPr>
                <a:xfrm>
                  <a:off x="3789707"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2EC1CE66-B05A-4203-9A60-0E9997C963C0}"/>
                    </a:ext>
                  </a:extLst>
                </p:cNvPr>
                <p:cNvSpPr/>
                <p:nvPr/>
              </p:nvSpPr>
              <p:spPr>
                <a:xfrm>
                  <a:off x="3624888"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4E345D05-A8C8-4712-9C72-058CF4914DF2}"/>
                    </a:ext>
                  </a:extLst>
                </p:cNvPr>
                <p:cNvSpPr/>
                <p:nvPr/>
              </p:nvSpPr>
              <p:spPr>
                <a:xfrm>
                  <a:off x="3460069"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2" name="Полилиния: фигура 41">
                  <a:extLst>
                    <a:ext uri="{FF2B5EF4-FFF2-40B4-BE49-F238E27FC236}">
                      <a16:creationId xmlns:a16="http://schemas.microsoft.com/office/drawing/2014/main" id="{458D3E25-29CA-4760-A779-3094A5746D62}"/>
                    </a:ext>
                  </a:extLst>
                </p:cNvPr>
                <p:cNvSpPr/>
                <p:nvPr/>
              </p:nvSpPr>
              <p:spPr>
                <a:xfrm>
                  <a:off x="3295249" y="4866084"/>
                  <a:ext cx="145116" cy="145243"/>
                </a:xfrm>
                <a:custGeom>
                  <a:avLst/>
                  <a:gdLst>
                    <a:gd name="connsiteX0" fmla="*/ 0 w 145116"/>
                    <a:gd name="connsiteY0" fmla="*/ 145243 h 145243"/>
                    <a:gd name="connsiteX1" fmla="*/ 145117 w 145116"/>
                    <a:gd name="connsiteY1" fmla="*/ 0 h 145243"/>
                  </a:gdLst>
                  <a:ahLst/>
                  <a:cxnLst>
                    <a:cxn ang="0">
                      <a:pos x="connsiteX0" y="connsiteY0"/>
                    </a:cxn>
                    <a:cxn ang="0">
                      <a:pos x="connsiteX1" y="connsiteY1"/>
                    </a:cxn>
                  </a:cxnLst>
                  <a:rect l="l" t="t" r="r" b="b"/>
                  <a:pathLst>
                    <a:path w="145116" h="145243">
                      <a:moveTo>
                        <a:pt x="0" y="145243"/>
                      </a:moveTo>
                      <a:lnTo>
                        <a:pt x="145117" y="0"/>
                      </a:lnTo>
                    </a:path>
                  </a:pathLst>
                </a:custGeom>
                <a:ln w="9466" cap="flat">
                  <a:solidFill>
                    <a:srgbClr val="5E348A"/>
                  </a:solidFill>
                  <a:prstDash val="solid"/>
                  <a:miter/>
                </a:ln>
              </p:spPr>
              <p:txBody>
                <a:bodyPr rtlCol="0" anchor="ctr"/>
                <a:lstStyle/>
                <a:p>
                  <a:endParaRPr lang="ru-RU"/>
                </a:p>
              </p:txBody>
            </p:sp>
            <p:sp>
              <p:nvSpPr>
                <p:cNvPr id="43" name="Полилиния: фигура 42">
                  <a:extLst>
                    <a:ext uri="{FF2B5EF4-FFF2-40B4-BE49-F238E27FC236}">
                      <a16:creationId xmlns:a16="http://schemas.microsoft.com/office/drawing/2014/main" id="{0427D0B6-A806-418F-88E5-7E214050A6F0}"/>
                    </a:ext>
                  </a:extLst>
                </p:cNvPr>
                <p:cNvSpPr/>
                <p:nvPr/>
              </p:nvSpPr>
              <p:spPr>
                <a:xfrm>
                  <a:off x="3130304"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4" name="Полилиния: фигура 43">
                  <a:extLst>
                    <a:ext uri="{FF2B5EF4-FFF2-40B4-BE49-F238E27FC236}">
                      <a16:creationId xmlns:a16="http://schemas.microsoft.com/office/drawing/2014/main" id="{346CBB9F-1E4D-4339-A6A3-28258A316EC1}"/>
                    </a:ext>
                  </a:extLst>
                </p:cNvPr>
                <p:cNvSpPr/>
                <p:nvPr/>
              </p:nvSpPr>
              <p:spPr>
                <a:xfrm>
                  <a:off x="2965484"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sp>
              <p:nvSpPr>
                <p:cNvPr id="45" name="Полилиния: фигура 44">
                  <a:extLst>
                    <a:ext uri="{FF2B5EF4-FFF2-40B4-BE49-F238E27FC236}">
                      <a16:creationId xmlns:a16="http://schemas.microsoft.com/office/drawing/2014/main" id="{E4D322F0-A607-4787-B562-8008A790085A}"/>
                    </a:ext>
                  </a:extLst>
                </p:cNvPr>
                <p:cNvSpPr/>
                <p:nvPr/>
              </p:nvSpPr>
              <p:spPr>
                <a:xfrm>
                  <a:off x="2800665" y="4866084"/>
                  <a:ext cx="145243" cy="145243"/>
                </a:xfrm>
                <a:custGeom>
                  <a:avLst/>
                  <a:gdLst>
                    <a:gd name="connsiteX0" fmla="*/ 0 w 145243"/>
                    <a:gd name="connsiteY0" fmla="*/ 145243 h 145243"/>
                    <a:gd name="connsiteX1" fmla="*/ 145243 w 145243"/>
                    <a:gd name="connsiteY1" fmla="*/ 0 h 145243"/>
                  </a:gdLst>
                  <a:ahLst/>
                  <a:cxnLst>
                    <a:cxn ang="0">
                      <a:pos x="connsiteX0" y="connsiteY0"/>
                    </a:cxn>
                    <a:cxn ang="0">
                      <a:pos x="connsiteX1" y="connsiteY1"/>
                    </a:cxn>
                  </a:cxnLst>
                  <a:rect l="l" t="t" r="r" b="b"/>
                  <a:pathLst>
                    <a:path w="145243" h="145243">
                      <a:moveTo>
                        <a:pt x="0" y="145243"/>
                      </a:moveTo>
                      <a:lnTo>
                        <a:pt x="145243" y="0"/>
                      </a:lnTo>
                    </a:path>
                  </a:pathLst>
                </a:custGeom>
                <a:ln w="9466" cap="flat">
                  <a:solidFill>
                    <a:srgbClr val="5E348A"/>
                  </a:solidFill>
                  <a:prstDash val="solid"/>
                  <a:miter/>
                </a:ln>
              </p:spPr>
              <p:txBody>
                <a:bodyPr rtlCol="0" anchor="ctr"/>
                <a:lstStyle/>
                <a:p>
                  <a:endParaRPr lang="ru-RU"/>
                </a:p>
              </p:txBody>
            </p:sp>
          </p:grpSp>
          <p:sp>
            <p:nvSpPr>
              <p:cNvPr id="9" name="Полилиния: фигура 8">
                <a:extLst>
                  <a:ext uri="{FF2B5EF4-FFF2-40B4-BE49-F238E27FC236}">
                    <a16:creationId xmlns:a16="http://schemas.microsoft.com/office/drawing/2014/main" id="{D271C466-A0CA-4C02-81BE-B609B1AB6D44}"/>
                  </a:ext>
                </a:extLst>
              </p:cNvPr>
              <p:cNvSpPr/>
              <p:nvPr/>
            </p:nvSpPr>
            <p:spPr>
              <a:xfrm>
                <a:off x="31574" y="13324"/>
                <a:ext cx="1724729" cy="776861"/>
              </a:xfrm>
              <a:custGeom>
                <a:avLst/>
                <a:gdLst>
                  <a:gd name="connsiteX0" fmla="*/ 1724730 w 1724729"/>
                  <a:gd name="connsiteY0" fmla="*/ 0 h 776861"/>
                  <a:gd name="connsiteX1" fmla="*/ 1474407 w 1724729"/>
                  <a:gd name="connsiteY1" fmla="*/ 250450 h 776861"/>
                  <a:gd name="connsiteX2" fmla="*/ 682642 w 1724729"/>
                  <a:gd name="connsiteY2" fmla="*/ 250450 h 776861"/>
                  <a:gd name="connsiteX3" fmla="*/ 156231 w 1724729"/>
                  <a:gd name="connsiteY3" fmla="*/ 776861 h 776861"/>
                  <a:gd name="connsiteX4" fmla="*/ 0 w 1724729"/>
                  <a:gd name="connsiteY4" fmla="*/ 776861 h 77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729" h="776861">
                    <a:moveTo>
                      <a:pt x="1724730" y="0"/>
                    </a:moveTo>
                    <a:lnTo>
                      <a:pt x="1474407" y="250450"/>
                    </a:lnTo>
                    <a:lnTo>
                      <a:pt x="682642" y="250450"/>
                    </a:lnTo>
                    <a:lnTo>
                      <a:pt x="156231" y="776861"/>
                    </a:lnTo>
                    <a:lnTo>
                      <a:pt x="0" y="776861"/>
                    </a:lnTo>
                  </a:path>
                </a:pathLst>
              </a:custGeom>
              <a:noFill/>
              <a:ln w="9466" cap="flat">
                <a:solidFill>
                  <a:srgbClr val="52B04E"/>
                </a:solid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46C9D3C0-BC37-4869-9F89-2315227B6D02}"/>
                  </a:ext>
                </a:extLst>
              </p:cNvPr>
              <p:cNvSpPr/>
              <p:nvPr/>
            </p:nvSpPr>
            <p:spPr>
              <a:xfrm>
                <a:off x="7588887" y="3268032"/>
                <a:ext cx="1547407" cy="1894348"/>
              </a:xfrm>
              <a:custGeom>
                <a:avLst/>
                <a:gdLst>
                  <a:gd name="connsiteX0" fmla="*/ 0 w 1547407"/>
                  <a:gd name="connsiteY0" fmla="*/ 1894349 h 1894348"/>
                  <a:gd name="connsiteX1" fmla="*/ 178839 w 1547407"/>
                  <a:gd name="connsiteY1" fmla="*/ 1715637 h 1894348"/>
                  <a:gd name="connsiteX2" fmla="*/ 811340 w 1547407"/>
                  <a:gd name="connsiteY2" fmla="*/ 1715637 h 1894348"/>
                  <a:gd name="connsiteX3" fmla="*/ 1307188 w 1547407"/>
                  <a:gd name="connsiteY3" fmla="*/ 1219789 h 1894348"/>
                  <a:gd name="connsiteX4" fmla="*/ 1307188 w 1547407"/>
                  <a:gd name="connsiteY4" fmla="*/ 240219 h 1894348"/>
                  <a:gd name="connsiteX5" fmla="*/ 1547407 w 1547407"/>
                  <a:gd name="connsiteY5" fmla="*/ 0 h 189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407" h="1894348">
                    <a:moveTo>
                      <a:pt x="0" y="1894349"/>
                    </a:moveTo>
                    <a:lnTo>
                      <a:pt x="178839" y="1715637"/>
                    </a:lnTo>
                    <a:lnTo>
                      <a:pt x="811340" y="1715637"/>
                    </a:lnTo>
                    <a:lnTo>
                      <a:pt x="1307188" y="1219789"/>
                    </a:lnTo>
                    <a:lnTo>
                      <a:pt x="1307188" y="240219"/>
                    </a:lnTo>
                    <a:lnTo>
                      <a:pt x="1547407" y="0"/>
                    </a:lnTo>
                  </a:path>
                </a:pathLst>
              </a:custGeom>
              <a:noFill/>
              <a:ln w="9466" cap="flat">
                <a:solidFill>
                  <a:srgbClr val="52B04E"/>
                </a:solid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0990C5FC-EA51-4EA5-BC8F-BDA8615EE64B}"/>
                  </a:ext>
                </a:extLst>
              </p:cNvPr>
              <p:cNvSpPr/>
              <p:nvPr/>
            </p:nvSpPr>
            <p:spPr>
              <a:xfrm>
                <a:off x="6204469" y="1543182"/>
                <a:ext cx="3021813" cy="3781750"/>
              </a:xfrm>
              <a:custGeom>
                <a:avLst/>
                <a:gdLst>
                  <a:gd name="connsiteX0" fmla="*/ 3021814 w 3021813"/>
                  <a:gd name="connsiteY0" fmla="*/ 0 h 3781750"/>
                  <a:gd name="connsiteX1" fmla="*/ 2642287 w 3021813"/>
                  <a:gd name="connsiteY1" fmla="*/ 379653 h 3781750"/>
                  <a:gd name="connsiteX2" fmla="*/ 2642287 w 3021813"/>
                  <a:gd name="connsiteY2" fmla="*/ 1666254 h 3781750"/>
                  <a:gd name="connsiteX3" fmla="*/ 2324900 w 3021813"/>
                  <a:gd name="connsiteY3" fmla="*/ 1983642 h 3781750"/>
                  <a:gd name="connsiteX4" fmla="*/ 2324900 w 3021813"/>
                  <a:gd name="connsiteY4" fmla="*/ 3154806 h 3781750"/>
                  <a:gd name="connsiteX5" fmla="*/ 2209337 w 3021813"/>
                  <a:gd name="connsiteY5" fmla="*/ 3270243 h 3781750"/>
                  <a:gd name="connsiteX6" fmla="*/ 511509 w 3021813"/>
                  <a:gd name="connsiteY6" fmla="*/ 3270243 h 3781750"/>
                  <a:gd name="connsiteX7" fmla="*/ 0 w 3021813"/>
                  <a:gd name="connsiteY7" fmla="*/ 3781751 h 37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1813" h="3781750">
                    <a:moveTo>
                      <a:pt x="3021814" y="0"/>
                    </a:moveTo>
                    <a:lnTo>
                      <a:pt x="2642287" y="379653"/>
                    </a:lnTo>
                    <a:lnTo>
                      <a:pt x="2642287" y="1666254"/>
                    </a:lnTo>
                    <a:lnTo>
                      <a:pt x="2324900" y="1983642"/>
                    </a:lnTo>
                    <a:lnTo>
                      <a:pt x="2324900" y="3154806"/>
                    </a:lnTo>
                    <a:lnTo>
                      <a:pt x="2209337" y="3270243"/>
                    </a:lnTo>
                    <a:lnTo>
                      <a:pt x="511509" y="3270243"/>
                    </a:lnTo>
                    <a:lnTo>
                      <a:pt x="0" y="3781751"/>
                    </a:lnTo>
                  </a:path>
                </a:pathLst>
              </a:custGeom>
              <a:noFill/>
              <a:ln w="6310" cap="flat">
                <a:solidFill>
                  <a:srgbClr val="5E348A"/>
                </a:solidFill>
                <a:prstDash val="solid"/>
                <a:miter/>
              </a:ln>
            </p:spPr>
            <p:txBody>
              <a:bodyPr rtlCol="0" anchor="ctr"/>
              <a:lstStyle/>
              <a:p>
                <a:endParaRPr lang="ru-RU" dirty="0"/>
              </a:p>
            </p:txBody>
          </p:sp>
          <p:sp>
            <p:nvSpPr>
              <p:cNvPr id="12" name="Полилиния: фигура 11">
                <a:extLst>
                  <a:ext uri="{FF2B5EF4-FFF2-40B4-BE49-F238E27FC236}">
                    <a16:creationId xmlns:a16="http://schemas.microsoft.com/office/drawing/2014/main" id="{B1F6811E-D97D-4A09-B89E-58D71313FCFE}"/>
                  </a:ext>
                </a:extLst>
              </p:cNvPr>
              <p:cNvSpPr/>
              <p:nvPr/>
            </p:nvSpPr>
            <p:spPr>
              <a:xfrm>
                <a:off x="31574" y="2922353"/>
                <a:ext cx="2477720" cy="2209336"/>
              </a:xfrm>
              <a:custGeom>
                <a:avLst/>
                <a:gdLst>
                  <a:gd name="connsiteX0" fmla="*/ 2477721 w 2477720"/>
                  <a:gd name="connsiteY0" fmla="*/ 2209337 h 2209336"/>
                  <a:gd name="connsiteX1" fmla="*/ 2180667 w 2477720"/>
                  <a:gd name="connsiteY1" fmla="*/ 1912157 h 2209336"/>
                  <a:gd name="connsiteX2" fmla="*/ 1836883 w 2477720"/>
                  <a:gd name="connsiteY2" fmla="*/ 1912157 h 2209336"/>
                  <a:gd name="connsiteX3" fmla="*/ 1097280 w 2477720"/>
                  <a:gd name="connsiteY3" fmla="*/ 1172680 h 2209336"/>
                  <a:gd name="connsiteX4" fmla="*/ 1097280 w 2477720"/>
                  <a:gd name="connsiteY4" fmla="*/ 479050 h 2209336"/>
                  <a:gd name="connsiteX5" fmla="*/ 618230 w 2477720"/>
                  <a:gd name="connsiteY5" fmla="*/ 0 h 2209336"/>
                  <a:gd name="connsiteX6" fmla="*/ 0 w 2477720"/>
                  <a:gd name="connsiteY6" fmla="*/ 0 h 22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720" h="2209336">
                    <a:moveTo>
                      <a:pt x="2477721" y="2209337"/>
                    </a:moveTo>
                    <a:lnTo>
                      <a:pt x="2180667" y="1912157"/>
                    </a:lnTo>
                    <a:lnTo>
                      <a:pt x="1836883" y="1912157"/>
                    </a:lnTo>
                    <a:lnTo>
                      <a:pt x="1097280" y="1172680"/>
                    </a:lnTo>
                    <a:lnTo>
                      <a:pt x="1097280" y="479050"/>
                    </a:lnTo>
                    <a:lnTo>
                      <a:pt x="618230" y="0"/>
                    </a:lnTo>
                    <a:lnTo>
                      <a:pt x="0" y="0"/>
                    </a:lnTo>
                  </a:path>
                </a:pathLst>
              </a:custGeom>
              <a:noFill/>
              <a:ln w="9466" cap="flat">
                <a:solidFill>
                  <a:srgbClr val="4CAE50"/>
                </a:solid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A6D90911-C66B-46D9-AAFC-96E94A4500EB}"/>
                  </a:ext>
                </a:extLst>
              </p:cNvPr>
              <p:cNvSpPr/>
              <p:nvPr/>
            </p:nvSpPr>
            <p:spPr>
              <a:xfrm>
                <a:off x="2452966" y="-18250"/>
                <a:ext cx="1943731" cy="295538"/>
              </a:xfrm>
              <a:custGeom>
                <a:avLst/>
                <a:gdLst>
                  <a:gd name="connsiteX0" fmla="*/ 1943731 w 1943731"/>
                  <a:gd name="connsiteY0" fmla="*/ 0 h 295538"/>
                  <a:gd name="connsiteX1" fmla="*/ 1648067 w 1943731"/>
                  <a:gd name="connsiteY1" fmla="*/ 295538 h 295538"/>
                  <a:gd name="connsiteX2" fmla="*/ 294654 w 1943731"/>
                  <a:gd name="connsiteY2" fmla="*/ 295538 h 295538"/>
                  <a:gd name="connsiteX3" fmla="*/ 0 w 1943731"/>
                  <a:gd name="connsiteY3" fmla="*/ 884 h 295538"/>
                </a:gdLst>
                <a:ahLst/>
                <a:cxnLst>
                  <a:cxn ang="0">
                    <a:pos x="connsiteX0" y="connsiteY0"/>
                  </a:cxn>
                  <a:cxn ang="0">
                    <a:pos x="connsiteX1" y="connsiteY1"/>
                  </a:cxn>
                  <a:cxn ang="0">
                    <a:pos x="connsiteX2" y="connsiteY2"/>
                  </a:cxn>
                  <a:cxn ang="0">
                    <a:pos x="connsiteX3" y="connsiteY3"/>
                  </a:cxn>
                </a:cxnLst>
                <a:rect l="l" t="t" r="r" b="b"/>
                <a:pathLst>
                  <a:path w="1943731" h="295538">
                    <a:moveTo>
                      <a:pt x="1943731" y="0"/>
                    </a:moveTo>
                    <a:lnTo>
                      <a:pt x="1648067" y="295538"/>
                    </a:lnTo>
                    <a:lnTo>
                      <a:pt x="294654" y="295538"/>
                    </a:lnTo>
                    <a:lnTo>
                      <a:pt x="0" y="884"/>
                    </a:lnTo>
                  </a:path>
                </a:pathLst>
              </a:custGeom>
              <a:noFill/>
              <a:ln w="9466" cap="flat">
                <a:solidFill>
                  <a:srgbClr val="52B04E"/>
                </a:solidFill>
                <a:prstDash val="solid"/>
                <a:miter/>
              </a:ln>
            </p:spPr>
            <p:txBody>
              <a:bodyPr rtlCol="0" anchor="ctr"/>
              <a:lstStyle/>
              <a:p>
                <a:endParaRPr lang="ru-RU"/>
              </a:p>
            </p:txBody>
          </p:sp>
          <p:grpSp>
            <p:nvGrpSpPr>
              <p:cNvPr id="15" name="Рисунок 3">
                <a:extLst>
                  <a:ext uri="{FF2B5EF4-FFF2-40B4-BE49-F238E27FC236}">
                    <a16:creationId xmlns:a16="http://schemas.microsoft.com/office/drawing/2014/main" id="{EC0300DA-31F5-4D61-B116-C49FA846A919}"/>
                  </a:ext>
                </a:extLst>
              </p:cNvPr>
              <p:cNvGrpSpPr/>
              <p:nvPr/>
            </p:nvGrpSpPr>
            <p:grpSpPr>
              <a:xfrm>
                <a:off x="323692" y="1370021"/>
                <a:ext cx="222409" cy="486328"/>
                <a:chOff x="323692" y="1370021"/>
                <a:chExt cx="222409" cy="486328"/>
              </a:xfrm>
              <a:noFill/>
            </p:grpSpPr>
            <p:sp>
              <p:nvSpPr>
                <p:cNvPr id="26" name="Полилиния: фигура 25">
                  <a:extLst>
                    <a:ext uri="{FF2B5EF4-FFF2-40B4-BE49-F238E27FC236}">
                      <a16:creationId xmlns:a16="http://schemas.microsoft.com/office/drawing/2014/main" id="{2230FA68-9D2E-4D69-A6CC-C093427A2F35}"/>
                    </a:ext>
                  </a:extLst>
                </p:cNvPr>
                <p:cNvSpPr/>
                <p:nvPr/>
              </p:nvSpPr>
              <p:spPr>
                <a:xfrm rot="5400000">
                  <a:off x="310531" y="1383182"/>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dirty="0"/>
                </a:p>
              </p:txBody>
            </p:sp>
            <p:sp>
              <p:nvSpPr>
                <p:cNvPr id="53" name="Полилиния: фигура 52">
                  <a:extLst>
                    <a:ext uri="{FF2B5EF4-FFF2-40B4-BE49-F238E27FC236}">
                      <a16:creationId xmlns:a16="http://schemas.microsoft.com/office/drawing/2014/main" id="{FBD851FE-B1F8-45D6-932C-2010A34307C3}"/>
                    </a:ext>
                  </a:extLst>
                </p:cNvPr>
                <p:cNvSpPr/>
                <p:nvPr userDrawn="1"/>
              </p:nvSpPr>
              <p:spPr>
                <a:xfrm rot="16200000">
                  <a:off x="310532" y="1620781"/>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a:p>
              </p:txBody>
            </p:sp>
          </p:grpSp>
          <p:grpSp>
            <p:nvGrpSpPr>
              <p:cNvPr id="16" name="Рисунок 3">
                <a:extLst>
                  <a:ext uri="{FF2B5EF4-FFF2-40B4-BE49-F238E27FC236}">
                    <a16:creationId xmlns:a16="http://schemas.microsoft.com/office/drawing/2014/main" id="{8CEE47C2-F0E1-4EF9-9486-B142F4364B07}"/>
                  </a:ext>
                </a:extLst>
              </p:cNvPr>
              <p:cNvGrpSpPr/>
              <p:nvPr/>
            </p:nvGrpSpPr>
            <p:grpSpPr>
              <a:xfrm>
                <a:off x="6315" y="4184326"/>
                <a:ext cx="1424013" cy="978054"/>
                <a:chOff x="6315" y="4184326"/>
                <a:chExt cx="1424013" cy="978054"/>
              </a:xfrm>
            </p:grpSpPr>
            <p:sp>
              <p:nvSpPr>
                <p:cNvPr id="17" name="Полилиния: фигура 16">
                  <a:extLst>
                    <a:ext uri="{FF2B5EF4-FFF2-40B4-BE49-F238E27FC236}">
                      <a16:creationId xmlns:a16="http://schemas.microsoft.com/office/drawing/2014/main" id="{F369191E-8FF3-49BC-A8DC-41B5B6728FBA}"/>
                    </a:ext>
                  </a:extLst>
                </p:cNvPr>
                <p:cNvSpPr/>
                <p:nvPr/>
              </p:nvSpPr>
              <p:spPr>
                <a:xfrm>
                  <a:off x="6315" y="4184326"/>
                  <a:ext cx="1424013" cy="978054"/>
                </a:xfrm>
                <a:custGeom>
                  <a:avLst/>
                  <a:gdLst>
                    <a:gd name="connsiteX0" fmla="*/ 1424014 w 1424013"/>
                    <a:gd name="connsiteY0" fmla="*/ 978054 h 978054"/>
                    <a:gd name="connsiteX1" fmla="*/ 1424014 w 1424013"/>
                    <a:gd name="connsiteY1" fmla="*/ 754380 h 978054"/>
                    <a:gd name="connsiteX2" fmla="*/ 946101 w 1424013"/>
                    <a:gd name="connsiteY2" fmla="*/ 276467 h 978054"/>
                    <a:gd name="connsiteX3" fmla="*/ 520475 w 1424013"/>
                    <a:gd name="connsiteY3" fmla="*/ 276467 h 978054"/>
                    <a:gd name="connsiteX4" fmla="*/ 244135 w 1424013"/>
                    <a:gd name="connsiteY4" fmla="*/ 0 h 978054"/>
                    <a:gd name="connsiteX5" fmla="*/ 0 w 1424013"/>
                    <a:gd name="connsiteY5" fmla="*/ 0 h 978054"/>
                    <a:gd name="connsiteX6" fmla="*/ 0 w 1424013"/>
                    <a:gd name="connsiteY6" fmla="*/ 975655 h 978054"/>
                    <a:gd name="connsiteX7" fmla="*/ 1424014 w 1424013"/>
                    <a:gd name="connsiteY7" fmla="*/ 978054 h 97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013" h="978054">
                      <a:moveTo>
                        <a:pt x="1424014" y="978054"/>
                      </a:moveTo>
                      <a:lnTo>
                        <a:pt x="1424014" y="754380"/>
                      </a:lnTo>
                      <a:lnTo>
                        <a:pt x="946101" y="276467"/>
                      </a:lnTo>
                      <a:lnTo>
                        <a:pt x="520475" y="276467"/>
                      </a:lnTo>
                      <a:lnTo>
                        <a:pt x="244135" y="0"/>
                      </a:lnTo>
                      <a:lnTo>
                        <a:pt x="0" y="0"/>
                      </a:lnTo>
                      <a:lnTo>
                        <a:pt x="0" y="975655"/>
                      </a:lnTo>
                      <a:lnTo>
                        <a:pt x="1424014" y="978054"/>
                      </a:lnTo>
                      <a:close/>
                    </a:path>
                  </a:pathLst>
                </a:custGeom>
                <a:solidFill>
                  <a:srgbClr val="4CAE50">
                    <a:alpha val="10000"/>
                  </a:srgbClr>
                </a:solidFill>
                <a:ln w="12621" cap="flat">
                  <a:no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50A24E6E-995E-4634-B471-D087D6B3DDD9}"/>
                    </a:ext>
                  </a:extLst>
                </p:cNvPr>
                <p:cNvSpPr/>
                <p:nvPr/>
              </p:nvSpPr>
              <p:spPr>
                <a:xfrm>
                  <a:off x="173028" y="4586839"/>
                  <a:ext cx="766125" cy="490669"/>
                </a:xfrm>
                <a:custGeom>
                  <a:avLst/>
                  <a:gdLst>
                    <a:gd name="connsiteX0" fmla="*/ 121120 w 766125"/>
                    <a:gd name="connsiteY0" fmla="*/ 0 h 490669"/>
                    <a:gd name="connsiteX1" fmla="*/ 513150 w 766125"/>
                    <a:gd name="connsiteY1" fmla="*/ 0 h 490669"/>
                    <a:gd name="connsiteX2" fmla="*/ 766126 w 766125"/>
                    <a:gd name="connsiteY2" fmla="*/ 253102 h 490669"/>
                    <a:gd name="connsiteX3" fmla="*/ 766126 w 766125"/>
                    <a:gd name="connsiteY3" fmla="*/ 399482 h 490669"/>
                    <a:gd name="connsiteX4" fmla="*/ 675065 w 766125"/>
                    <a:gd name="connsiteY4" fmla="*/ 490669 h 490669"/>
                    <a:gd name="connsiteX5" fmla="*/ 180228 w 766125"/>
                    <a:gd name="connsiteY5" fmla="*/ 490669 h 490669"/>
                    <a:gd name="connsiteX6" fmla="*/ 0 w 766125"/>
                    <a:gd name="connsiteY6" fmla="*/ 310442 h 490669"/>
                    <a:gd name="connsiteX7" fmla="*/ 0 w 766125"/>
                    <a:gd name="connsiteY7" fmla="*/ 120236 h 490669"/>
                    <a:gd name="connsiteX8" fmla="*/ 121120 w 766125"/>
                    <a:gd name="connsiteY8" fmla="*/ 0 h 49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125" h="490669">
                      <a:moveTo>
                        <a:pt x="121120" y="0"/>
                      </a:moveTo>
                      <a:lnTo>
                        <a:pt x="513150" y="0"/>
                      </a:lnTo>
                      <a:lnTo>
                        <a:pt x="766126" y="253102"/>
                      </a:lnTo>
                      <a:lnTo>
                        <a:pt x="766126" y="399482"/>
                      </a:lnTo>
                      <a:lnTo>
                        <a:pt x="675065" y="490669"/>
                      </a:lnTo>
                      <a:lnTo>
                        <a:pt x="180228" y="490669"/>
                      </a:lnTo>
                      <a:lnTo>
                        <a:pt x="0" y="310442"/>
                      </a:lnTo>
                      <a:lnTo>
                        <a:pt x="0" y="120236"/>
                      </a:lnTo>
                      <a:lnTo>
                        <a:pt x="121120" y="0"/>
                      </a:lnTo>
                      <a:close/>
                    </a:path>
                  </a:pathLst>
                </a:custGeom>
                <a:solidFill>
                  <a:srgbClr val="141327"/>
                </a:solidFill>
                <a:ln w="12621" cap="flat">
                  <a:noFill/>
                  <a:prstDash val="solid"/>
                  <a:miter/>
                </a:ln>
              </p:spPr>
              <p:txBody>
                <a:bodyPr rtlCol="0" anchor="ctr"/>
                <a:lstStyle/>
                <a:p>
                  <a:endParaRPr lang="ru-RU"/>
                </a:p>
              </p:txBody>
            </p:sp>
            <p:sp>
              <p:nvSpPr>
                <p:cNvPr id="19" name="Полилиния: фигура 18">
                  <a:extLst>
                    <a:ext uri="{FF2B5EF4-FFF2-40B4-BE49-F238E27FC236}">
                      <a16:creationId xmlns:a16="http://schemas.microsoft.com/office/drawing/2014/main" id="{D90DE27E-7A62-4061-A98E-EE1A720F9EEB}"/>
                    </a:ext>
                  </a:extLst>
                </p:cNvPr>
                <p:cNvSpPr/>
                <p:nvPr/>
              </p:nvSpPr>
              <p:spPr>
                <a:xfrm>
                  <a:off x="1014933" y="4760373"/>
                  <a:ext cx="303494" cy="313598"/>
                </a:xfrm>
                <a:custGeom>
                  <a:avLst/>
                  <a:gdLst>
                    <a:gd name="connsiteX0" fmla="*/ 0 w 303494"/>
                    <a:gd name="connsiteY0" fmla="*/ 215212 h 313598"/>
                    <a:gd name="connsiteX1" fmla="*/ 98386 w 303494"/>
                    <a:gd name="connsiteY1" fmla="*/ 313599 h 313598"/>
                    <a:gd name="connsiteX2" fmla="*/ 239967 w 303494"/>
                    <a:gd name="connsiteY2" fmla="*/ 313599 h 313598"/>
                    <a:gd name="connsiteX3" fmla="*/ 303495 w 303494"/>
                    <a:gd name="connsiteY3" fmla="*/ 250071 h 313598"/>
                    <a:gd name="connsiteX4" fmla="*/ 303495 w 303494"/>
                    <a:gd name="connsiteY4" fmla="*/ 186669 h 313598"/>
                    <a:gd name="connsiteX5" fmla="*/ 116826 w 303494"/>
                    <a:gd name="connsiteY5" fmla="*/ 0 h 313598"/>
                    <a:gd name="connsiteX6" fmla="*/ 30438 w 303494"/>
                    <a:gd name="connsiteY6" fmla="*/ 0 h 313598"/>
                    <a:gd name="connsiteX7" fmla="*/ 758 w 303494"/>
                    <a:gd name="connsiteY7" fmla="*/ 29806 h 313598"/>
                    <a:gd name="connsiteX8" fmla="*/ 0 w 303494"/>
                    <a:gd name="connsiteY8" fmla="*/ 215212 h 31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94" h="313598">
                      <a:moveTo>
                        <a:pt x="0" y="215212"/>
                      </a:moveTo>
                      <a:lnTo>
                        <a:pt x="98386" y="313599"/>
                      </a:lnTo>
                      <a:lnTo>
                        <a:pt x="239967" y="313599"/>
                      </a:lnTo>
                      <a:lnTo>
                        <a:pt x="303495" y="250071"/>
                      </a:lnTo>
                      <a:lnTo>
                        <a:pt x="303495" y="186669"/>
                      </a:lnTo>
                      <a:lnTo>
                        <a:pt x="116826" y="0"/>
                      </a:lnTo>
                      <a:lnTo>
                        <a:pt x="30438" y="0"/>
                      </a:lnTo>
                      <a:lnTo>
                        <a:pt x="758" y="29806"/>
                      </a:lnTo>
                      <a:lnTo>
                        <a:pt x="0" y="215212"/>
                      </a:lnTo>
                      <a:close/>
                    </a:path>
                  </a:pathLst>
                </a:custGeom>
                <a:solidFill>
                  <a:srgbClr val="141327"/>
                </a:solidFill>
                <a:ln w="12621" cap="flat">
                  <a:noFill/>
                  <a:prstDash val="solid"/>
                  <a:miter/>
                </a:ln>
              </p:spPr>
              <p:txBody>
                <a:bodyPr rtlCol="0" anchor="ctr"/>
                <a:lstStyle/>
                <a:p>
                  <a:endParaRPr lang="ru-RU"/>
                </a:p>
              </p:txBody>
            </p:sp>
            <p:grpSp>
              <p:nvGrpSpPr>
                <p:cNvPr id="20" name="Рисунок 3">
                  <a:extLst>
                    <a:ext uri="{FF2B5EF4-FFF2-40B4-BE49-F238E27FC236}">
                      <a16:creationId xmlns:a16="http://schemas.microsoft.com/office/drawing/2014/main" id="{789A072C-CAB6-4DB7-90B3-45EDB7B03117}"/>
                    </a:ext>
                  </a:extLst>
                </p:cNvPr>
                <p:cNvGrpSpPr/>
                <p:nvPr/>
              </p:nvGrpSpPr>
              <p:grpSpPr>
                <a:xfrm>
                  <a:off x="826875" y="4538214"/>
                  <a:ext cx="53297" cy="53171"/>
                  <a:chOff x="826875" y="4538214"/>
                  <a:chExt cx="53297" cy="53171"/>
                </a:xfrm>
              </p:grpSpPr>
              <p:sp>
                <p:nvSpPr>
                  <p:cNvPr id="24" name="Полилиния: фигура 23">
                    <a:extLst>
                      <a:ext uri="{FF2B5EF4-FFF2-40B4-BE49-F238E27FC236}">
                        <a16:creationId xmlns:a16="http://schemas.microsoft.com/office/drawing/2014/main" id="{4B7CF475-87FD-4AD8-86AB-75A0EE10C8A5}"/>
                      </a:ext>
                    </a:extLst>
                  </p:cNvPr>
                  <p:cNvSpPr/>
                  <p:nvPr/>
                </p:nvSpPr>
                <p:spPr>
                  <a:xfrm>
                    <a:off x="826875" y="4538214"/>
                    <a:ext cx="53297" cy="53171"/>
                  </a:xfrm>
                  <a:custGeom>
                    <a:avLst/>
                    <a:gdLst>
                      <a:gd name="connsiteX0" fmla="*/ 0 w 53297"/>
                      <a:gd name="connsiteY0" fmla="*/ 0 h 53171"/>
                      <a:gd name="connsiteX1" fmla="*/ 53298 w 53297"/>
                      <a:gd name="connsiteY1" fmla="*/ 53172 h 53171"/>
                    </a:gdLst>
                    <a:ahLst/>
                    <a:cxnLst>
                      <a:cxn ang="0">
                        <a:pos x="connsiteX0" y="connsiteY0"/>
                      </a:cxn>
                      <a:cxn ang="0">
                        <a:pos x="connsiteX1" y="connsiteY1"/>
                      </a:cxn>
                    </a:cxnLst>
                    <a:rect l="l" t="t" r="r" b="b"/>
                    <a:pathLst>
                      <a:path w="53297" h="53171">
                        <a:moveTo>
                          <a:pt x="0" y="0"/>
                        </a:moveTo>
                        <a:lnTo>
                          <a:pt x="53298" y="53172"/>
                        </a:lnTo>
                      </a:path>
                    </a:pathLst>
                  </a:custGeom>
                  <a:ln w="12621" cap="flat">
                    <a:solidFill>
                      <a:srgbClr val="52B04E"/>
                    </a:solidFill>
                    <a:prstDash val="solid"/>
                    <a:miter/>
                  </a:ln>
                </p:spPr>
                <p:txBody>
                  <a:bodyPr rtlCol="0" anchor="ctr"/>
                  <a:lstStyle/>
                  <a:p>
                    <a:endParaRPr lang="ru-RU"/>
                  </a:p>
                </p:txBody>
              </p:sp>
              <p:sp>
                <p:nvSpPr>
                  <p:cNvPr id="25" name="Полилиния: фигура 24">
                    <a:extLst>
                      <a:ext uri="{FF2B5EF4-FFF2-40B4-BE49-F238E27FC236}">
                        <a16:creationId xmlns:a16="http://schemas.microsoft.com/office/drawing/2014/main" id="{1140F7D8-A85F-4D3F-A182-B00B15FCE7A3}"/>
                      </a:ext>
                    </a:extLst>
                  </p:cNvPr>
                  <p:cNvSpPr/>
                  <p:nvPr/>
                </p:nvSpPr>
                <p:spPr>
                  <a:xfrm>
                    <a:off x="826875" y="4538214"/>
                    <a:ext cx="53297" cy="53171"/>
                  </a:xfrm>
                  <a:custGeom>
                    <a:avLst/>
                    <a:gdLst>
                      <a:gd name="connsiteX0" fmla="*/ 0 w 53297"/>
                      <a:gd name="connsiteY0" fmla="*/ 53172 h 53171"/>
                      <a:gd name="connsiteX1" fmla="*/ 53298 w 53297"/>
                      <a:gd name="connsiteY1" fmla="*/ 0 h 53171"/>
                    </a:gdLst>
                    <a:ahLst/>
                    <a:cxnLst>
                      <a:cxn ang="0">
                        <a:pos x="connsiteX0" y="connsiteY0"/>
                      </a:cxn>
                      <a:cxn ang="0">
                        <a:pos x="connsiteX1" y="connsiteY1"/>
                      </a:cxn>
                    </a:cxnLst>
                    <a:rect l="l" t="t" r="r" b="b"/>
                    <a:pathLst>
                      <a:path w="53297" h="53171">
                        <a:moveTo>
                          <a:pt x="0" y="53172"/>
                        </a:moveTo>
                        <a:lnTo>
                          <a:pt x="53298" y="0"/>
                        </a:lnTo>
                      </a:path>
                    </a:pathLst>
                  </a:custGeom>
                  <a:ln w="12621" cap="flat">
                    <a:solidFill>
                      <a:srgbClr val="52B04E"/>
                    </a:solidFill>
                    <a:prstDash val="solid"/>
                    <a:miter/>
                  </a:ln>
                </p:spPr>
                <p:txBody>
                  <a:bodyPr rtlCol="0" anchor="ctr"/>
                  <a:lstStyle/>
                  <a:p>
                    <a:endParaRPr lang="ru-RU"/>
                  </a:p>
                </p:txBody>
              </p:sp>
            </p:grpSp>
            <p:grpSp>
              <p:nvGrpSpPr>
                <p:cNvPr id="21" name="Рисунок 3">
                  <a:extLst>
                    <a:ext uri="{FF2B5EF4-FFF2-40B4-BE49-F238E27FC236}">
                      <a16:creationId xmlns:a16="http://schemas.microsoft.com/office/drawing/2014/main" id="{575BA5EF-793F-44B6-A5A6-16F16192501E}"/>
                    </a:ext>
                  </a:extLst>
                </p:cNvPr>
                <p:cNvGrpSpPr/>
                <p:nvPr/>
              </p:nvGrpSpPr>
              <p:grpSpPr>
                <a:xfrm>
                  <a:off x="926272" y="4637611"/>
                  <a:ext cx="53297" cy="53171"/>
                  <a:chOff x="926272" y="4637611"/>
                  <a:chExt cx="53297" cy="53171"/>
                </a:xfrm>
              </p:grpSpPr>
              <p:sp>
                <p:nvSpPr>
                  <p:cNvPr id="22" name="Полилиния: фигура 21">
                    <a:extLst>
                      <a:ext uri="{FF2B5EF4-FFF2-40B4-BE49-F238E27FC236}">
                        <a16:creationId xmlns:a16="http://schemas.microsoft.com/office/drawing/2014/main" id="{862AB5BB-D5D3-43F6-A7FE-79873A1EA2CF}"/>
                      </a:ext>
                    </a:extLst>
                  </p:cNvPr>
                  <p:cNvSpPr/>
                  <p:nvPr/>
                </p:nvSpPr>
                <p:spPr>
                  <a:xfrm>
                    <a:off x="926272" y="4637611"/>
                    <a:ext cx="53297" cy="53171"/>
                  </a:xfrm>
                  <a:custGeom>
                    <a:avLst/>
                    <a:gdLst>
                      <a:gd name="connsiteX0" fmla="*/ 0 w 53297"/>
                      <a:gd name="connsiteY0" fmla="*/ 0 h 53171"/>
                      <a:gd name="connsiteX1" fmla="*/ 53298 w 53297"/>
                      <a:gd name="connsiteY1" fmla="*/ 53172 h 53171"/>
                    </a:gdLst>
                    <a:ahLst/>
                    <a:cxnLst>
                      <a:cxn ang="0">
                        <a:pos x="connsiteX0" y="connsiteY0"/>
                      </a:cxn>
                      <a:cxn ang="0">
                        <a:pos x="connsiteX1" y="connsiteY1"/>
                      </a:cxn>
                    </a:cxnLst>
                    <a:rect l="l" t="t" r="r" b="b"/>
                    <a:pathLst>
                      <a:path w="53297" h="53171">
                        <a:moveTo>
                          <a:pt x="0" y="0"/>
                        </a:moveTo>
                        <a:lnTo>
                          <a:pt x="53298" y="53172"/>
                        </a:lnTo>
                      </a:path>
                    </a:pathLst>
                  </a:custGeom>
                  <a:ln w="12621" cap="flat">
                    <a:solidFill>
                      <a:srgbClr val="52B04E"/>
                    </a:solidFill>
                    <a:prstDash val="solid"/>
                    <a:miter/>
                  </a:ln>
                </p:spPr>
                <p:txBody>
                  <a:bodyPr rtlCol="0" anchor="ctr"/>
                  <a:lstStyle/>
                  <a:p>
                    <a:endParaRPr lang="ru-RU"/>
                  </a:p>
                </p:txBody>
              </p:sp>
              <p:sp>
                <p:nvSpPr>
                  <p:cNvPr id="23" name="Полилиния: фигура 22">
                    <a:extLst>
                      <a:ext uri="{FF2B5EF4-FFF2-40B4-BE49-F238E27FC236}">
                        <a16:creationId xmlns:a16="http://schemas.microsoft.com/office/drawing/2014/main" id="{DA580BA4-17E6-4B88-A94A-38BDC64506D2}"/>
                      </a:ext>
                    </a:extLst>
                  </p:cNvPr>
                  <p:cNvSpPr/>
                  <p:nvPr/>
                </p:nvSpPr>
                <p:spPr>
                  <a:xfrm>
                    <a:off x="926272" y="4637611"/>
                    <a:ext cx="53297" cy="53171"/>
                  </a:xfrm>
                  <a:custGeom>
                    <a:avLst/>
                    <a:gdLst>
                      <a:gd name="connsiteX0" fmla="*/ 0 w 53297"/>
                      <a:gd name="connsiteY0" fmla="*/ 53172 h 53171"/>
                      <a:gd name="connsiteX1" fmla="*/ 53298 w 53297"/>
                      <a:gd name="connsiteY1" fmla="*/ 0 h 53171"/>
                    </a:gdLst>
                    <a:ahLst/>
                    <a:cxnLst>
                      <a:cxn ang="0">
                        <a:pos x="connsiteX0" y="connsiteY0"/>
                      </a:cxn>
                      <a:cxn ang="0">
                        <a:pos x="connsiteX1" y="connsiteY1"/>
                      </a:cxn>
                    </a:cxnLst>
                    <a:rect l="l" t="t" r="r" b="b"/>
                    <a:pathLst>
                      <a:path w="53297" h="53171">
                        <a:moveTo>
                          <a:pt x="0" y="53172"/>
                        </a:moveTo>
                        <a:lnTo>
                          <a:pt x="53298" y="0"/>
                        </a:lnTo>
                      </a:path>
                    </a:pathLst>
                  </a:custGeom>
                  <a:ln w="12621" cap="flat">
                    <a:solidFill>
                      <a:srgbClr val="52B04E"/>
                    </a:solidFill>
                    <a:prstDash val="solid"/>
                    <a:miter/>
                  </a:ln>
                </p:spPr>
                <p:txBody>
                  <a:bodyPr rtlCol="0" anchor="ctr"/>
                  <a:lstStyle/>
                  <a:p>
                    <a:endParaRPr lang="ru-RU"/>
                  </a:p>
                </p:txBody>
              </p:sp>
            </p:grpSp>
          </p:grpSp>
        </p:grpSp>
        <p:sp>
          <p:nvSpPr>
            <p:cNvPr id="54" name="Полилиния: фигура 53">
              <a:extLst>
                <a:ext uri="{FF2B5EF4-FFF2-40B4-BE49-F238E27FC236}">
                  <a16:creationId xmlns:a16="http://schemas.microsoft.com/office/drawing/2014/main" id="{E597C10E-2CE7-4FE8-B733-E3BEE001CB0B}"/>
                </a:ext>
              </a:extLst>
            </p:cNvPr>
            <p:cNvSpPr/>
            <p:nvPr userDrawn="1"/>
          </p:nvSpPr>
          <p:spPr>
            <a:xfrm rot="5400000">
              <a:off x="310530" y="1858382"/>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a:p>
          </p:txBody>
        </p:sp>
        <p:sp>
          <p:nvSpPr>
            <p:cNvPr id="55" name="Полилиния: фигура 54">
              <a:extLst>
                <a:ext uri="{FF2B5EF4-FFF2-40B4-BE49-F238E27FC236}">
                  <a16:creationId xmlns:a16="http://schemas.microsoft.com/office/drawing/2014/main" id="{B85543AC-7886-4B45-9F86-6B4A319F0E11}"/>
                </a:ext>
              </a:extLst>
            </p:cNvPr>
            <p:cNvSpPr/>
            <p:nvPr userDrawn="1"/>
          </p:nvSpPr>
          <p:spPr>
            <a:xfrm rot="16200000">
              <a:off x="310531" y="2095981"/>
              <a:ext cx="248729" cy="222408"/>
            </a:xfrm>
            <a:custGeom>
              <a:avLst/>
              <a:gdLst>
                <a:gd name="connsiteX0" fmla="*/ 306932 w 311268"/>
                <a:gd name="connsiteY0" fmla="*/ 229200 h 278329"/>
                <a:gd name="connsiteX1" fmla="*/ 184043 w 311268"/>
                <a:gd name="connsiteY1" fmla="*/ 16387 h 278329"/>
                <a:gd name="connsiteX2" fmla="*/ 127335 w 311268"/>
                <a:gd name="connsiteY2" fmla="*/ 16387 h 278329"/>
                <a:gd name="connsiteX3" fmla="*/ 4447 w 311268"/>
                <a:gd name="connsiteY3" fmla="*/ 229200 h 278329"/>
                <a:gd name="connsiteX4" fmla="*/ 32738 w 311268"/>
                <a:gd name="connsiteY4" fmla="*/ 278330 h 278329"/>
                <a:gd name="connsiteX5" fmla="*/ 278514 w 311268"/>
                <a:gd name="connsiteY5" fmla="*/ 278330 h 278329"/>
                <a:gd name="connsiteX6" fmla="*/ 306805 w 311268"/>
                <a:gd name="connsiteY6" fmla="*/ 229200 h 2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268" h="278329">
                  <a:moveTo>
                    <a:pt x="306932" y="229200"/>
                  </a:moveTo>
                  <a:lnTo>
                    <a:pt x="184043" y="16387"/>
                  </a:lnTo>
                  <a:cubicBezTo>
                    <a:pt x="171413" y="-5462"/>
                    <a:pt x="139965" y="-5462"/>
                    <a:pt x="127335" y="16387"/>
                  </a:cubicBezTo>
                  <a:lnTo>
                    <a:pt x="4447" y="229200"/>
                  </a:lnTo>
                  <a:cubicBezTo>
                    <a:pt x="-8183" y="251049"/>
                    <a:pt x="7604" y="278330"/>
                    <a:pt x="32738" y="278330"/>
                  </a:cubicBezTo>
                  <a:lnTo>
                    <a:pt x="278514" y="278330"/>
                  </a:lnTo>
                  <a:cubicBezTo>
                    <a:pt x="303774" y="278330"/>
                    <a:pt x="319435" y="251049"/>
                    <a:pt x="306805" y="229200"/>
                  </a:cubicBezTo>
                  <a:close/>
                </a:path>
              </a:pathLst>
            </a:custGeom>
            <a:noFill/>
            <a:ln w="6310" cap="flat">
              <a:solidFill>
                <a:srgbClr val="5E348A"/>
              </a:solidFill>
              <a:prstDash val="solid"/>
              <a:miter/>
            </a:ln>
          </p:spPr>
          <p:txBody>
            <a:bodyPr rtlCol="0" anchor="ctr"/>
            <a:lstStyle/>
            <a:p>
              <a:endParaRPr lang="ru-RU"/>
            </a:p>
          </p:txBody>
        </p:sp>
      </p:grpSp>
      <p:sp>
        <p:nvSpPr>
          <p:cNvPr id="27" name="Текст 26">
            <a:extLst>
              <a:ext uri="{FF2B5EF4-FFF2-40B4-BE49-F238E27FC236}">
                <a16:creationId xmlns:a16="http://schemas.microsoft.com/office/drawing/2014/main" id="{6AE8A765-9FCA-4D5F-ABCE-119E577E5EC4}"/>
              </a:ext>
            </a:extLst>
          </p:cNvPr>
          <p:cNvSpPr>
            <a:spLocks noGrp="1"/>
          </p:cNvSpPr>
          <p:nvPr>
            <p:ph type="body" sz="quarter" idx="11" hasCustomPrompt="1"/>
          </p:nvPr>
        </p:nvSpPr>
        <p:spPr>
          <a:xfrm>
            <a:off x="1319213" y="709613"/>
            <a:ext cx="4283075" cy="527050"/>
          </a:xfrm>
          <a:prstGeom prst="rect">
            <a:avLst/>
          </a:prstGeom>
        </p:spPr>
        <p:txBody>
          <a:bodyPr/>
          <a:lstStyle>
            <a:lvl1pPr marL="0" indent="0">
              <a:buNone/>
              <a:defRPr sz="2800">
                <a:solidFill>
                  <a:schemeClr val="accent5"/>
                </a:solidFill>
                <a:latin typeface="+mj-lt"/>
              </a:defRPr>
            </a:lvl1pPr>
            <a:lvl2pPr marL="342900" indent="0">
              <a:buNone/>
              <a:defRPr sz="2800">
                <a:solidFill>
                  <a:schemeClr val="accent5"/>
                </a:solidFill>
                <a:latin typeface="+mj-lt"/>
              </a:defRPr>
            </a:lvl2pPr>
            <a:lvl3pPr marL="685800" indent="0">
              <a:buNone/>
              <a:defRPr sz="2800">
                <a:solidFill>
                  <a:schemeClr val="accent5"/>
                </a:solidFill>
                <a:latin typeface="+mj-lt"/>
              </a:defRPr>
            </a:lvl3pPr>
            <a:lvl4pPr marL="1028700" indent="0">
              <a:buNone/>
              <a:defRPr sz="2800">
                <a:solidFill>
                  <a:schemeClr val="accent5"/>
                </a:solidFill>
                <a:latin typeface="+mj-lt"/>
              </a:defRPr>
            </a:lvl4pPr>
            <a:lvl5pPr marL="1371600" indent="0">
              <a:buNone/>
              <a:defRPr sz="2800">
                <a:solidFill>
                  <a:schemeClr val="accent5"/>
                </a:solidFill>
                <a:latin typeface="+mj-lt"/>
              </a:defRPr>
            </a:lvl5pPr>
          </a:lstStyle>
          <a:p>
            <a:pPr lvl="0"/>
            <a:r>
              <a:rPr lang="ru-RU" dirty="0"/>
              <a:t>Контакты</a:t>
            </a:r>
          </a:p>
        </p:txBody>
      </p:sp>
      <p:pic>
        <p:nvPicPr>
          <p:cNvPr id="29" name="Рисунок 28">
            <a:extLst>
              <a:ext uri="{FF2B5EF4-FFF2-40B4-BE49-F238E27FC236}">
                <a16:creationId xmlns:a16="http://schemas.microsoft.com/office/drawing/2014/main" id="{1FD72311-62EE-4E45-860D-F3B9ECB09474}"/>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430328" y="1641434"/>
            <a:ext cx="221817" cy="252413"/>
          </a:xfrm>
          <a:prstGeom prst="rect">
            <a:avLst/>
          </a:prstGeom>
        </p:spPr>
      </p:pic>
      <p:sp>
        <p:nvSpPr>
          <p:cNvPr id="30" name="TextBox 29">
            <a:extLst>
              <a:ext uri="{FF2B5EF4-FFF2-40B4-BE49-F238E27FC236}">
                <a16:creationId xmlns:a16="http://schemas.microsoft.com/office/drawing/2014/main" id="{FA740F76-F77F-4A80-AB86-CBC22694413C}"/>
              </a:ext>
            </a:extLst>
          </p:cNvPr>
          <p:cNvSpPr txBox="1"/>
          <p:nvPr userDrawn="1"/>
        </p:nvSpPr>
        <p:spPr>
          <a:xfrm>
            <a:off x="1650824" y="1607620"/>
            <a:ext cx="1659379" cy="307777"/>
          </a:xfrm>
          <a:prstGeom prst="rect">
            <a:avLst/>
          </a:prstGeom>
          <a:noFill/>
        </p:spPr>
        <p:txBody>
          <a:bodyPr wrap="square" rtlCol="0">
            <a:spAutoFit/>
          </a:bodyPr>
          <a:lstStyle/>
          <a:p>
            <a:r>
              <a:rPr lang="ru-RU" sz="1400" dirty="0"/>
              <a:t>Екатеринбург</a:t>
            </a:r>
          </a:p>
        </p:txBody>
      </p:sp>
      <p:sp>
        <p:nvSpPr>
          <p:cNvPr id="31" name="TextBox 30">
            <a:extLst>
              <a:ext uri="{FF2B5EF4-FFF2-40B4-BE49-F238E27FC236}">
                <a16:creationId xmlns:a16="http://schemas.microsoft.com/office/drawing/2014/main" id="{98B8726F-4582-4C99-B7D9-EA7E62255D99}"/>
              </a:ext>
            </a:extLst>
          </p:cNvPr>
          <p:cNvSpPr txBox="1"/>
          <p:nvPr userDrawn="1"/>
        </p:nvSpPr>
        <p:spPr>
          <a:xfrm>
            <a:off x="1650824" y="1925828"/>
            <a:ext cx="2508412" cy="577081"/>
          </a:xfrm>
          <a:prstGeom prst="rect">
            <a:avLst/>
          </a:prstGeom>
          <a:noFill/>
        </p:spPr>
        <p:txBody>
          <a:bodyPr wrap="square" rtlCol="0">
            <a:spAutoFit/>
          </a:bodyPr>
          <a:lstStyle/>
          <a:p>
            <a:r>
              <a:rPr lang="ru-RU" sz="1050" dirty="0">
                <a:solidFill>
                  <a:schemeClr val="accent5"/>
                </a:solidFill>
              </a:rPr>
              <a:t>ул. Краснолесья, 12а, 4 этаж</a:t>
            </a:r>
          </a:p>
          <a:p>
            <a:r>
              <a:rPr lang="ru-RU" sz="1050" dirty="0">
                <a:solidFill>
                  <a:schemeClr val="accent5"/>
                </a:solidFill>
              </a:rPr>
              <a:t>+7 343 379 98 38</a:t>
            </a:r>
          </a:p>
          <a:p>
            <a:r>
              <a:rPr lang="en-US" sz="1050" dirty="0">
                <a:solidFill>
                  <a:schemeClr val="accent5"/>
                </a:solidFill>
                <a:effectLst/>
              </a:rPr>
              <a:t>sale@nag.ru</a:t>
            </a:r>
            <a:endParaRPr lang="ru-RU" sz="1050" dirty="0">
              <a:solidFill>
                <a:schemeClr val="accent5"/>
              </a:solidFill>
            </a:endParaRPr>
          </a:p>
        </p:txBody>
      </p:sp>
      <p:pic>
        <p:nvPicPr>
          <p:cNvPr id="57" name="Рисунок 56">
            <a:extLst>
              <a:ext uri="{FF2B5EF4-FFF2-40B4-BE49-F238E27FC236}">
                <a16:creationId xmlns:a16="http://schemas.microsoft.com/office/drawing/2014/main" id="{4632EEB0-8E1F-4332-B37E-982572833CE9}"/>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430328" y="2769232"/>
            <a:ext cx="221817" cy="252413"/>
          </a:xfrm>
          <a:prstGeom prst="rect">
            <a:avLst/>
          </a:prstGeom>
        </p:spPr>
      </p:pic>
      <p:sp>
        <p:nvSpPr>
          <p:cNvPr id="58" name="TextBox 57">
            <a:extLst>
              <a:ext uri="{FF2B5EF4-FFF2-40B4-BE49-F238E27FC236}">
                <a16:creationId xmlns:a16="http://schemas.microsoft.com/office/drawing/2014/main" id="{A3C0D18F-C427-418C-BC6B-4B2332C9CE20}"/>
              </a:ext>
            </a:extLst>
          </p:cNvPr>
          <p:cNvSpPr txBox="1"/>
          <p:nvPr userDrawn="1"/>
        </p:nvSpPr>
        <p:spPr>
          <a:xfrm>
            <a:off x="1650824" y="2735418"/>
            <a:ext cx="1659379" cy="307777"/>
          </a:xfrm>
          <a:prstGeom prst="rect">
            <a:avLst/>
          </a:prstGeom>
          <a:noFill/>
        </p:spPr>
        <p:txBody>
          <a:bodyPr wrap="square" rtlCol="0">
            <a:spAutoFit/>
          </a:bodyPr>
          <a:lstStyle/>
          <a:p>
            <a:r>
              <a:rPr lang="ru-RU" sz="1400" dirty="0"/>
              <a:t>Москва</a:t>
            </a:r>
          </a:p>
        </p:txBody>
      </p:sp>
      <p:sp>
        <p:nvSpPr>
          <p:cNvPr id="59" name="TextBox 58">
            <a:extLst>
              <a:ext uri="{FF2B5EF4-FFF2-40B4-BE49-F238E27FC236}">
                <a16:creationId xmlns:a16="http://schemas.microsoft.com/office/drawing/2014/main" id="{378039F4-CDAC-4B96-AF42-0BD853E919A9}"/>
              </a:ext>
            </a:extLst>
          </p:cNvPr>
          <p:cNvSpPr txBox="1"/>
          <p:nvPr userDrawn="1"/>
        </p:nvSpPr>
        <p:spPr>
          <a:xfrm>
            <a:off x="1650824" y="3042501"/>
            <a:ext cx="2508412" cy="738664"/>
          </a:xfrm>
          <a:prstGeom prst="rect">
            <a:avLst/>
          </a:prstGeom>
          <a:noFill/>
        </p:spPr>
        <p:txBody>
          <a:bodyPr wrap="square" rtlCol="0">
            <a:spAutoFit/>
          </a:bodyPr>
          <a:lstStyle/>
          <a:p>
            <a:r>
              <a:rPr lang="ru-RU" sz="1050" dirty="0">
                <a:solidFill>
                  <a:schemeClr val="accent5"/>
                </a:solidFill>
              </a:rPr>
              <a:t>Семёновская площадь, 1А,</a:t>
            </a:r>
          </a:p>
          <a:p>
            <a:r>
              <a:rPr lang="ru-RU" sz="1050" dirty="0">
                <a:solidFill>
                  <a:schemeClr val="accent5"/>
                </a:solidFill>
              </a:rPr>
              <a:t>БЦ Соколиная гора, 13 этаж</a:t>
            </a:r>
          </a:p>
          <a:p>
            <a:r>
              <a:rPr lang="ru-RU" sz="1050" dirty="0">
                <a:solidFill>
                  <a:schemeClr val="accent5"/>
                </a:solidFill>
              </a:rPr>
              <a:t>+7 495 950 57 11</a:t>
            </a:r>
          </a:p>
          <a:p>
            <a:r>
              <a:rPr lang="en-US" sz="1050" dirty="0">
                <a:solidFill>
                  <a:schemeClr val="accent5"/>
                </a:solidFill>
                <a:effectLst/>
              </a:rPr>
              <a:t>msk@nag.ru</a:t>
            </a:r>
            <a:endParaRPr lang="ru-RU" sz="1050" dirty="0">
              <a:solidFill>
                <a:schemeClr val="accent5"/>
              </a:solidFill>
            </a:endParaRPr>
          </a:p>
        </p:txBody>
      </p:sp>
      <p:pic>
        <p:nvPicPr>
          <p:cNvPr id="63" name="Рисунок 62">
            <a:extLst>
              <a:ext uri="{FF2B5EF4-FFF2-40B4-BE49-F238E27FC236}">
                <a16:creationId xmlns:a16="http://schemas.microsoft.com/office/drawing/2014/main" id="{E5ECC606-9704-4102-A13D-7463C30B31F7}"/>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3446" y="1641434"/>
            <a:ext cx="221817" cy="252413"/>
          </a:xfrm>
          <a:prstGeom prst="rect">
            <a:avLst/>
          </a:prstGeom>
        </p:spPr>
      </p:pic>
      <p:sp>
        <p:nvSpPr>
          <p:cNvPr id="64" name="TextBox 63">
            <a:extLst>
              <a:ext uri="{FF2B5EF4-FFF2-40B4-BE49-F238E27FC236}">
                <a16:creationId xmlns:a16="http://schemas.microsoft.com/office/drawing/2014/main" id="{220019AA-8819-4C9F-A2D0-E1A1C17BBDD8}"/>
              </a:ext>
            </a:extLst>
          </p:cNvPr>
          <p:cNvSpPr txBox="1"/>
          <p:nvPr userDrawn="1"/>
        </p:nvSpPr>
        <p:spPr>
          <a:xfrm>
            <a:off x="4113942" y="1607620"/>
            <a:ext cx="1659379" cy="307777"/>
          </a:xfrm>
          <a:prstGeom prst="rect">
            <a:avLst/>
          </a:prstGeom>
          <a:noFill/>
        </p:spPr>
        <p:txBody>
          <a:bodyPr wrap="square" rtlCol="0">
            <a:spAutoFit/>
          </a:bodyPr>
          <a:lstStyle/>
          <a:p>
            <a:r>
              <a:rPr lang="ru-RU" sz="1400" dirty="0"/>
              <a:t>Новосибирск</a:t>
            </a:r>
          </a:p>
        </p:txBody>
      </p:sp>
      <p:sp>
        <p:nvSpPr>
          <p:cNvPr id="65" name="TextBox 64">
            <a:extLst>
              <a:ext uri="{FF2B5EF4-FFF2-40B4-BE49-F238E27FC236}">
                <a16:creationId xmlns:a16="http://schemas.microsoft.com/office/drawing/2014/main" id="{E269CCC2-0222-4F4D-A7A8-81F7572A5C0F}"/>
              </a:ext>
            </a:extLst>
          </p:cNvPr>
          <p:cNvSpPr txBox="1"/>
          <p:nvPr userDrawn="1"/>
        </p:nvSpPr>
        <p:spPr>
          <a:xfrm>
            <a:off x="4113942" y="1925828"/>
            <a:ext cx="1795327" cy="577081"/>
          </a:xfrm>
          <a:prstGeom prst="rect">
            <a:avLst/>
          </a:prstGeom>
          <a:noFill/>
        </p:spPr>
        <p:txBody>
          <a:bodyPr wrap="square" rtlCol="0">
            <a:spAutoFit/>
          </a:bodyPr>
          <a:lstStyle/>
          <a:p>
            <a:r>
              <a:rPr lang="ru-RU" sz="1050" dirty="0">
                <a:solidFill>
                  <a:schemeClr val="accent5"/>
                </a:solidFill>
              </a:rPr>
              <a:t>ул. Гоголя, 51</a:t>
            </a:r>
          </a:p>
          <a:p>
            <a:r>
              <a:rPr lang="ru-RU" sz="1050" dirty="0">
                <a:solidFill>
                  <a:schemeClr val="accent5"/>
                </a:solidFill>
              </a:rPr>
              <a:t>+7 383 251 02 56</a:t>
            </a:r>
          </a:p>
          <a:p>
            <a:r>
              <a:rPr lang="en-US" sz="1050" dirty="0">
                <a:solidFill>
                  <a:schemeClr val="accent5"/>
                </a:solidFill>
                <a:effectLst/>
              </a:rPr>
              <a:t>nsk@nag.ru</a:t>
            </a:r>
            <a:endParaRPr lang="ru-RU" sz="1050" dirty="0">
              <a:solidFill>
                <a:schemeClr val="accent5"/>
              </a:solidFill>
            </a:endParaRPr>
          </a:p>
        </p:txBody>
      </p:sp>
      <p:pic>
        <p:nvPicPr>
          <p:cNvPr id="66" name="Рисунок 65">
            <a:extLst>
              <a:ext uri="{FF2B5EF4-FFF2-40B4-BE49-F238E27FC236}">
                <a16:creationId xmlns:a16="http://schemas.microsoft.com/office/drawing/2014/main" id="{CAEC151A-BF4B-4CE0-8DA0-7F3A53DDE85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893446" y="2769232"/>
            <a:ext cx="221817" cy="252413"/>
          </a:xfrm>
          <a:prstGeom prst="rect">
            <a:avLst/>
          </a:prstGeom>
        </p:spPr>
      </p:pic>
      <p:sp>
        <p:nvSpPr>
          <p:cNvPr id="67" name="TextBox 66">
            <a:extLst>
              <a:ext uri="{FF2B5EF4-FFF2-40B4-BE49-F238E27FC236}">
                <a16:creationId xmlns:a16="http://schemas.microsoft.com/office/drawing/2014/main" id="{C2DAF9FC-BB22-4FD2-8C63-F1DE81962820}"/>
              </a:ext>
            </a:extLst>
          </p:cNvPr>
          <p:cNvSpPr txBox="1"/>
          <p:nvPr userDrawn="1"/>
        </p:nvSpPr>
        <p:spPr>
          <a:xfrm>
            <a:off x="4113942" y="2735418"/>
            <a:ext cx="1659379" cy="307777"/>
          </a:xfrm>
          <a:prstGeom prst="rect">
            <a:avLst/>
          </a:prstGeom>
          <a:noFill/>
        </p:spPr>
        <p:txBody>
          <a:bodyPr wrap="square" rtlCol="0">
            <a:spAutoFit/>
          </a:bodyPr>
          <a:lstStyle/>
          <a:p>
            <a:r>
              <a:rPr lang="ru-RU" sz="1400" dirty="0"/>
              <a:t>Санкт-Петербург</a:t>
            </a:r>
          </a:p>
        </p:txBody>
      </p:sp>
      <p:sp>
        <p:nvSpPr>
          <p:cNvPr id="68" name="TextBox 67">
            <a:extLst>
              <a:ext uri="{FF2B5EF4-FFF2-40B4-BE49-F238E27FC236}">
                <a16:creationId xmlns:a16="http://schemas.microsoft.com/office/drawing/2014/main" id="{64E5887B-FE2F-4930-9966-0794E138969D}"/>
              </a:ext>
            </a:extLst>
          </p:cNvPr>
          <p:cNvSpPr txBox="1"/>
          <p:nvPr userDrawn="1"/>
        </p:nvSpPr>
        <p:spPr>
          <a:xfrm>
            <a:off x="4113942" y="3042501"/>
            <a:ext cx="2873246" cy="577081"/>
          </a:xfrm>
          <a:prstGeom prst="rect">
            <a:avLst/>
          </a:prstGeom>
          <a:noFill/>
        </p:spPr>
        <p:txBody>
          <a:bodyPr wrap="square" rtlCol="0">
            <a:spAutoFit/>
          </a:bodyPr>
          <a:lstStyle/>
          <a:p>
            <a:r>
              <a:rPr lang="ru-RU" sz="1050" dirty="0">
                <a:solidFill>
                  <a:schemeClr val="accent5"/>
                </a:solidFill>
              </a:rPr>
              <a:t>Большой Сампсониевский </a:t>
            </a:r>
            <a:r>
              <a:rPr lang="ru-RU" sz="1050" dirty="0" err="1">
                <a:solidFill>
                  <a:schemeClr val="accent5"/>
                </a:solidFill>
              </a:rPr>
              <a:t>пр-кт</a:t>
            </a:r>
            <a:r>
              <a:rPr lang="ru-RU" sz="1050" dirty="0">
                <a:solidFill>
                  <a:schemeClr val="accent5"/>
                </a:solidFill>
              </a:rPr>
              <a:t>, 28/2, оф. 325</a:t>
            </a:r>
          </a:p>
          <a:p>
            <a:r>
              <a:rPr lang="ru-RU" sz="1050" dirty="0">
                <a:solidFill>
                  <a:schemeClr val="accent5"/>
                </a:solidFill>
              </a:rPr>
              <a:t>+7 812 918 98 38  |  +7 812 406 8 100</a:t>
            </a:r>
          </a:p>
          <a:p>
            <a:r>
              <a:rPr lang="en-US" sz="1050" dirty="0">
                <a:solidFill>
                  <a:schemeClr val="accent5"/>
                </a:solidFill>
                <a:effectLst/>
              </a:rPr>
              <a:t>spb@nag.ru</a:t>
            </a:r>
            <a:endParaRPr lang="ru-RU" sz="1050" dirty="0">
              <a:solidFill>
                <a:schemeClr val="accent5"/>
              </a:solidFill>
            </a:endParaRPr>
          </a:p>
        </p:txBody>
      </p:sp>
      <p:pic>
        <p:nvPicPr>
          <p:cNvPr id="69" name="Рисунок 68">
            <a:extLst>
              <a:ext uri="{FF2B5EF4-FFF2-40B4-BE49-F238E27FC236}">
                <a16:creationId xmlns:a16="http://schemas.microsoft.com/office/drawing/2014/main" id="{09ACA6A4-6A57-4EFA-88AA-AB7056B8B75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076728" y="1641434"/>
            <a:ext cx="221817" cy="252413"/>
          </a:xfrm>
          <a:prstGeom prst="rect">
            <a:avLst/>
          </a:prstGeom>
        </p:spPr>
      </p:pic>
      <p:sp>
        <p:nvSpPr>
          <p:cNvPr id="70" name="TextBox 69">
            <a:extLst>
              <a:ext uri="{FF2B5EF4-FFF2-40B4-BE49-F238E27FC236}">
                <a16:creationId xmlns:a16="http://schemas.microsoft.com/office/drawing/2014/main" id="{627BDB71-FBEA-46F6-B02C-FB736FAE5ED4}"/>
              </a:ext>
            </a:extLst>
          </p:cNvPr>
          <p:cNvSpPr txBox="1"/>
          <p:nvPr userDrawn="1"/>
        </p:nvSpPr>
        <p:spPr>
          <a:xfrm>
            <a:off x="6297224" y="1607620"/>
            <a:ext cx="1659379" cy="307777"/>
          </a:xfrm>
          <a:prstGeom prst="rect">
            <a:avLst/>
          </a:prstGeom>
          <a:noFill/>
        </p:spPr>
        <p:txBody>
          <a:bodyPr wrap="square" rtlCol="0">
            <a:spAutoFit/>
          </a:bodyPr>
          <a:lstStyle/>
          <a:p>
            <a:r>
              <a:rPr lang="ru-RU" sz="1400" dirty="0" err="1"/>
              <a:t>Ростов</a:t>
            </a:r>
            <a:r>
              <a:rPr lang="ru-RU" sz="1400" dirty="0"/>
              <a:t>-на-Дону</a:t>
            </a:r>
          </a:p>
        </p:txBody>
      </p:sp>
      <p:sp>
        <p:nvSpPr>
          <p:cNvPr id="71" name="TextBox 70">
            <a:extLst>
              <a:ext uri="{FF2B5EF4-FFF2-40B4-BE49-F238E27FC236}">
                <a16:creationId xmlns:a16="http://schemas.microsoft.com/office/drawing/2014/main" id="{49496F1C-9AC5-4B91-937F-F8AD06BAD2C7}"/>
              </a:ext>
            </a:extLst>
          </p:cNvPr>
          <p:cNvSpPr txBox="1"/>
          <p:nvPr userDrawn="1"/>
        </p:nvSpPr>
        <p:spPr>
          <a:xfrm>
            <a:off x="6297224" y="1925828"/>
            <a:ext cx="1795327" cy="577081"/>
          </a:xfrm>
          <a:prstGeom prst="rect">
            <a:avLst/>
          </a:prstGeom>
          <a:noFill/>
        </p:spPr>
        <p:txBody>
          <a:bodyPr wrap="square" rtlCol="0">
            <a:spAutoFit/>
          </a:bodyPr>
          <a:lstStyle/>
          <a:p>
            <a:r>
              <a:rPr lang="ru-RU" sz="1050" dirty="0">
                <a:solidFill>
                  <a:schemeClr val="accent5"/>
                </a:solidFill>
              </a:rPr>
              <a:t>ул. Береговая, 8, оф. 409</a:t>
            </a:r>
          </a:p>
          <a:p>
            <a:r>
              <a:rPr lang="ru-RU" sz="1050" dirty="0">
                <a:solidFill>
                  <a:schemeClr val="accent5"/>
                </a:solidFill>
              </a:rPr>
              <a:t>+7 863 270 45 21</a:t>
            </a:r>
          </a:p>
          <a:p>
            <a:r>
              <a:rPr lang="en-US" sz="1050" dirty="0">
                <a:solidFill>
                  <a:schemeClr val="accent5"/>
                </a:solidFill>
                <a:effectLst/>
              </a:rPr>
              <a:t>rostov@nag.ru</a:t>
            </a:r>
            <a:endParaRPr lang="ru-RU" sz="1050" dirty="0">
              <a:solidFill>
                <a:schemeClr val="accent5"/>
              </a:solidFill>
            </a:endParaRPr>
          </a:p>
        </p:txBody>
      </p:sp>
      <p:sp>
        <p:nvSpPr>
          <p:cNvPr id="72" name="TextBox 71">
            <a:extLst>
              <a:ext uri="{FF2B5EF4-FFF2-40B4-BE49-F238E27FC236}">
                <a16:creationId xmlns:a16="http://schemas.microsoft.com/office/drawing/2014/main" id="{F317772A-21CF-4F96-9580-C56DD2DCC04D}"/>
              </a:ext>
            </a:extLst>
          </p:cNvPr>
          <p:cNvSpPr txBox="1"/>
          <p:nvPr userDrawn="1"/>
        </p:nvSpPr>
        <p:spPr>
          <a:xfrm>
            <a:off x="1650823" y="4248897"/>
            <a:ext cx="5938063" cy="253916"/>
          </a:xfrm>
          <a:prstGeom prst="rect">
            <a:avLst/>
          </a:prstGeom>
          <a:noFill/>
        </p:spPr>
        <p:txBody>
          <a:bodyPr wrap="square" rtlCol="0">
            <a:spAutoFit/>
          </a:bodyPr>
          <a:lstStyle/>
          <a:p>
            <a:pPr algn="ctr"/>
            <a:r>
              <a:rPr lang="en-US" sz="1050" dirty="0">
                <a:solidFill>
                  <a:schemeClr val="accent3">
                    <a:lumMod val="60000"/>
                    <a:lumOff val="40000"/>
                  </a:schemeClr>
                </a:solidFill>
              </a:rPr>
              <a:t>shop.nag.ru   </a:t>
            </a:r>
            <a:r>
              <a:rPr lang="en-US" sz="1050" dirty="0">
                <a:solidFill>
                  <a:schemeClr val="accent5"/>
                </a:solidFill>
              </a:rPr>
              <a:t>|   </a:t>
            </a:r>
            <a:r>
              <a:rPr lang="en-US" sz="1050" dirty="0">
                <a:solidFill>
                  <a:schemeClr val="accent4"/>
                </a:solidFill>
              </a:rPr>
              <a:t>academy.nag.ru</a:t>
            </a:r>
            <a:endParaRPr lang="ru-RU" sz="1050" dirty="0">
              <a:solidFill>
                <a:schemeClr val="accent4"/>
              </a:solidFill>
            </a:endParaRPr>
          </a:p>
        </p:txBody>
      </p:sp>
    </p:spTree>
    <p:extLst>
      <p:ext uri="{BB962C8B-B14F-4D97-AF65-F5344CB8AC3E}">
        <p14:creationId xmlns:p14="http://schemas.microsoft.com/office/powerpoint/2010/main" val="355564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542626"/>
      </p:ext>
    </p:extLst>
  </p:cSld>
  <p:clrMap bg1="dk1" tx1="lt1" bg2="dk2" tx2="lt2" accent1="accent1" accent2="accent2" accent3="accent3" accent4="accent4" accent5="accent5" accent6="accent6" hlink="hlink" folHlink="folHlink"/>
  <p:sldLayoutIdLst>
    <p:sldLayoutId id="2147483650" r:id="rId1"/>
    <p:sldLayoutId id="2147483651" r:id="rId2"/>
    <p:sldLayoutId id="2147483658" r:id="rId3"/>
    <p:sldLayoutId id="2147483655" r:id="rId4"/>
    <p:sldLayoutId id="2147483653" r:id="rId5"/>
    <p:sldLayoutId id="2147483656" r:id="rId6"/>
    <p:sldLayoutId id="2147483652" r:id="rId7"/>
    <p:sldLayoutId id="2147483654" r:id="rId8"/>
    <p:sldLayoutId id="2147483657" r:id="rId9"/>
    <p:sldLayoutId id="2147483659" r:id="rId10"/>
  </p:sldLayoutIdLst>
  <p:txStyles>
    <p:titleStyle>
      <a:lvl1pPr algn="l" defTabSz="685800" rtl="0" eaLnBrk="1" latinLnBrk="0" hangingPunct="1">
        <a:lnSpc>
          <a:spcPct val="90000"/>
        </a:lnSpc>
        <a:spcBef>
          <a:spcPct val="0"/>
        </a:spcBef>
        <a:buNone/>
        <a:defRPr sz="2000" kern="1200">
          <a:solidFill>
            <a:schemeClr val="tx1"/>
          </a:solidFill>
          <a:latin typeface="Montserrat" panose="00000500000000000000" pitchFamily="50" charset="-52"/>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data.nag.ru/BDCOM/Firmwar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3A819FE1-53ED-4528-B653-E116364BC83E}"/>
              </a:ext>
            </a:extLst>
          </p:cNvPr>
          <p:cNvSpPr>
            <a:spLocks noGrp="1"/>
          </p:cNvSpPr>
          <p:nvPr>
            <p:ph type="body" sz="quarter" idx="10"/>
          </p:nvPr>
        </p:nvSpPr>
        <p:spPr>
          <a:xfrm>
            <a:off x="1268787" y="3228640"/>
            <a:ext cx="5764017" cy="1650814"/>
          </a:xfrm>
          <a:prstGeom prst="rect">
            <a:avLst/>
          </a:prstGeom>
        </p:spPr>
        <p:txBody>
          <a:bodyPr/>
          <a:lstStyle/>
          <a:p>
            <a:pPr algn="l"/>
            <a:r>
              <a:rPr lang="en-US" sz="2800" dirty="0" smtClean="0">
                <a:latin typeface="MetricHPE Semibold" panose="020B0703030202060203" pitchFamily="34" charset="0"/>
              </a:rPr>
              <a:t>GPON BDCOM </a:t>
            </a:r>
          </a:p>
          <a:p>
            <a:pPr algn="l"/>
            <a:r>
              <a:rPr lang="ru-RU" sz="2800" dirty="0" smtClean="0">
                <a:latin typeface="Montserrat" panose="00000500000000000000" pitchFamily="50" charset="-52"/>
              </a:rPr>
              <a:t>Настройка и эксплуатация</a:t>
            </a:r>
            <a:endParaRPr lang="ru-RU" sz="2800" dirty="0">
              <a:latin typeface="Montserrat" panose="00000500000000000000" pitchFamily="50" charset="-52"/>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5383" y="1446903"/>
            <a:ext cx="5053549" cy="2841284"/>
          </a:xfrm>
          <a:prstGeom prst="rect">
            <a:avLst/>
          </a:prstGeom>
        </p:spPr>
      </p:pic>
      <p:sp>
        <p:nvSpPr>
          <p:cNvPr id="6" name="Текст 1">
            <a:extLst>
              <a:ext uri="{FF2B5EF4-FFF2-40B4-BE49-F238E27FC236}">
                <a16:creationId xmlns:a16="http://schemas.microsoft.com/office/drawing/2014/main" id="{3A819FE1-53ED-4528-B653-E116364BC83E}"/>
              </a:ext>
            </a:extLst>
          </p:cNvPr>
          <p:cNvSpPr txBox="1">
            <a:spLocks/>
          </p:cNvSpPr>
          <p:nvPr/>
        </p:nvSpPr>
        <p:spPr>
          <a:xfrm>
            <a:off x="2546252" y="4288187"/>
            <a:ext cx="2947074" cy="94673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3200" b="1" kern="1200">
                <a:solidFill>
                  <a:schemeClr val="accent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err="1">
                <a:latin typeface="MetricHPE Semibold" panose="020B0703030202060203" pitchFamily="34" charset="0"/>
              </a:rPr>
              <a:t>data.nag.wiki</a:t>
            </a:r>
            <a:r>
              <a:rPr lang="en-US" sz="2000" dirty="0">
                <a:latin typeface="MetricHPE Semibold" panose="020B0703030202060203" pitchFamily="34" charset="0"/>
              </a:rPr>
              <a:t>/BDCOM</a:t>
            </a:r>
            <a:r>
              <a:rPr lang="en-US" sz="2000" dirty="0" smtClean="0">
                <a:latin typeface="MetricHPE Semibold" panose="020B0703030202060203" pitchFamily="34" charset="0"/>
              </a:rPr>
              <a:t>/</a:t>
            </a:r>
            <a:endParaRPr lang="en-US" sz="2000" dirty="0">
              <a:latin typeface="MetricHPE Semibold" panose="020B0703030202060203" pitchFamily="34" charset="0"/>
            </a:endParaRPr>
          </a:p>
        </p:txBody>
      </p:sp>
    </p:spTree>
    <p:extLst>
      <p:ext uri="{BB962C8B-B14F-4D97-AF65-F5344CB8AC3E}">
        <p14:creationId xmlns:p14="http://schemas.microsoft.com/office/powerpoint/2010/main" val="1092011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6" name="CustomShape 2"/>
          <p:cNvSpPr/>
          <p:nvPr/>
        </p:nvSpPr>
        <p:spPr>
          <a:xfrm>
            <a:off x="0" y="1155732"/>
            <a:ext cx="879588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dirty="0">
              <a:latin typeface="Trebuchet MS" panose="020B0603020202020204" charset="0"/>
              <a:cs typeface="Trebuchet MS" panose="020B0603020202020204" charset="0"/>
            </a:endParaRPr>
          </a:p>
        </p:txBody>
      </p:sp>
      <p:pic>
        <p:nvPicPr>
          <p:cNvPr id="7" name="Рисунок 2"/>
          <p:cNvPicPr/>
          <p:nvPr/>
        </p:nvPicPr>
        <p:blipFill>
          <a:blip r:embed="rId3"/>
          <a:stretch>
            <a:fillRect/>
          </a:stretch>
        </p:blipFill>
        <p:spPr>
          <a:xfrm>
            <a:off x="2522815" y="2676489"/>
            <a:ext cx="3994863" cy="1874885"/>
          </a:xfrm>
          <a:prstGeom prst="rect">
            <a:avLst/>
          </a:prstGeom>
          <a:ln>
            <a:noFill/>
          </a:ln>
        </p:spPr>
      </p:pic>
      <p:sp>
        <p:nvSpPr>
          <p:cNvPr id="2" name="Заголовок 1"/>
          <p:cNvSpPr>
            <a:spLocks noGrp="1"/>
          </p:cNvSpPr>
          <p:nvPr>
            <p:ph type="title"/>
          </p:nvPr>
        </p:nvSpPr>
        <p:spPr/>
        <p:txBody>
          <a:bodyPr/>
          <a:lstStyle/>
          <a:p>
            <a:r>
              <a:rPr lang="ru-RU" dirty="0">
                <a:latin typeface="+mn-lt"/>
              </a:rPr>
              <a:t>Обновление ПО </a:t>
            </a:r>
            <a:r>
              <a:rPr lang="en-US" dirty="0">
                <a:latin typeface="+mn-lt"/>
              </a:rPr>
              <a:t>OLT (</a:t>
            </a:r>
            <a:r>
              <a:rPr lang="en-US" dirty="0" err="1">
                <a:latin typeface="+mn-lt"/>
              </a:rPr>
              <a:t>rommon</a:t>
            </a:r>
            <a:r>
              <a:rPr lang="en-US" dirty="0">
                <a:latin typeface="+mn-lt"/>
              </a:rPr>
              <a:t>)</a:t>
            </a:r>
            <a:br>
              <a:rPr lang="en-US" dirty="0">
                <a:latin typeface="+mn-lt"/>
              </a:rPr>
            </a:br>
            <a:endParaRPr lang="ru-RU" dirty="0">
              <a:latin typeface="+mn-lt"/>
            </a:endParaRPr>
          </a:p>
        </p:txBody>
      </p:sp>
      <p:sp>
        <p:nvSpPr>
          <p:cNvPr id="3" name="Текст 2"/>
          <p:cNvSpPr>
            <a:spLocks noGrp="1"/>
          </p:cNvSpPr>
          <p:nvPr>
            <p:ph type="body" sz="quarter" idx="11"/>
          </p:nvPr>
        </p:nvSpPr>
        <p:spPr>
          <a:xfrm>
            <a:off x="408982" y="725638"/>
            <a:ext cx="8215218" cy="2133322"/>
          </a:xfrm>
        </p:spPr>
        <p:txBody>
          <a:bodyPr/>
          <a:lstStyle/>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Прерываем процесс загрузки нажатием </a:t>
            </a:r>
            <a:r>
              <a:rPr lang="ru-RU" sz="800" b="1" spc="-1" dirty="0" err="1">
                <a:solidFill>
                  <a:srgbClr val="000000"/>
                </a:solidFill>
                <a:latin typeface="Trebuchet MS" panose="020B0603020202020204" charset="0"/>
                <a:ea typeface="Arial" panose="020B0604020202020204"/>
                <a:cs typeface="Trebuchet MS" panose="020B0603020202020204" charset="0"/>
              </a:rPr>
              <a:t>ctrl+p</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Назначаем IP адрес командой </a:t>
            </a:r>
            <a:r>
              <a:rPr lang="ru-RU" sz="800" b="1" spc="-1" dirty="0" err="1">
                <a:solidFill>
                  <a:srgbClr val="000000"/>
                </a:solidFill>
                <a:latin typeface="Trebuchet MS" panose="020B0603020202020204" charset="0"/>
                <a:ea typeface="Arial" panose="020B0604020202020204"/>
                <a:cs typeface="Trebuchet MS" panose="020B0603020202020204" charset="0"/>
              </a:rPr>
              <a:t>ip</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address</a:t>
            </a:r>
            <a:r>
              <a:rPr lang="ru-RU" sz="800" spc="-1" dirty="0">
                <a:solidFill>
                  <a:srgbClr val="000000"/>
                </a:solidFill>
                <a:latin typeface="Trebuchet MS" panose="020B0603020202020204" charset="0"/>
                <a:ea typeface="Arial" panose="020B0604020202020204"/>
                <a:cs typeface="Trebuchet MS" panose="020B0603020202020204" charset="0"/>
              </a:rPr>
              <a:t>, например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ip</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address</a:t>
            </a:r>
            <a:r>
              <a:rPr lang="ru-RU" sz="800" b="1" spc="-1" dirty="0">
                <a:solidFill>
                  <a:srgbClr val="000000"/>
                </a:solidFill>
                <a:latin typeface="Trebuchet MS" panose="020B0603020202020204" charset="0"/>
                <a:ea typeface="Arial" panose="020B0604020202020204"/>
                <a:cs typeface="Trebuchet MS" panose="020B0603020202020204" charset="0"/>
              </a:rPr>
              <a:t> 10.10.10.1 255.255.255.0»</a:t>
            </a:r>
            <a:endParaRPr lang="en-US" sz="800" b="1" spc="-1" dirty="0">
              <a:solidFill>
                <a:srgbClr val="000000"/>
              </a:solidFill>
              <a:latin typeface="Trebuchet MS" panose="020B0603020202020204" charset="0"/>
              <a:ea typeface="Arial" panose="020B0604020202020204"/>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cs typeface="Trebuchet MS" panose="020B0603020202020204" charset="0"/>
              </a:rPr>
              <a:t>Подключаем ПК с </a:t>
            </a:r>
            <a:r>
              <a:rPr lang="en-US" sz="800" spc="-1" dirty="0">
                <a:solidFill>
                  <a:srgbClr val="000000"/>
                </a:solidFill>
                <a:latin typeface="Trebuchet MS" panose="020B0603020202020204" charset="0"/>
                <a:cs typeface="Trebuchet MS" panose="020B0603020202020204" charset="0"/>
              </a:rPr>
              <a:t>TFTP </a:t>
            </a:r>
            <a:r>
              <a:rPr lang="ru-RU" sz="800" spc="-1" dirty="0">
                <a:solidFill>
                  <a:srgbClr val="000000"/>
                </a:solidFill>
                <a:latin typeface="Trebuchet MS" panose="020B0603020202020204" charset="0"/>
                <a:cs typeface="Trebuchet MS" panose="020B0603020202020204" charset="0"/>
              </a:rPr>
              <a:t>сервером к </a:t>
            </a:r>
            <a:r>
              <a:rPr lang="en-US" sz="800" spc="-1" dirty="0" smtClean="0">
                <a:solidFill>
                  <a:srgbClr val="000000"/>
                </a:solidFill>
                <a:latin typeface="Trebuchet MS" panose="020B0603020202020204" charset="0"/>
                <a:cs typeface="Trebuchet MS" panose="020B0603020202020204" charset="0"/>
              </a:rPr>
              <a:t>MGMT </a:t>
            </a:r>
            <a:r>
              <a:rPr lang="ru-RU" sz="800" spc="-1" dirty="0" smtClean="0">
                <a:solidFill>
                  <a:srgbClr val="000000"/>
                </a:solidFill>
                <a:latin typeface="Trebuchet MS" panose="020B0603020202020204" charset="0"/>
                <a:cs typeface="Trebuchet MS" panose="020B0603020202020204" charset="0"/>
              </a:rPr>
              <a:t>порту </a:t>
            </a:r>
            <a:r>
              <a:rPr lang="en-US" sz="800" spc="-1" dirty="0" smtClean="0">
                <a:solidFill>
                  <a:srgbClr val="000000"/>
                </a:solidFill>
                <a:latin typeface="Trebuchet MS" panose="020B0603020202020204" charset="0"/>
                <a:cs typeface="Trebuchet MS" panose="020B0603020202020204" charset="0"/>
              </a:rPr>
              <a:t>OLT</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Проверяем, что TFTP сервер виден командой </a:t>
            </a:r>
            <a:r>
              <a:rPr lang="ru-RU" sz="800" b="1" spc="-1" dirty="0" err="1">
                <a:solidFill>
                  <a:srgbClr val="000000"/>
                </a:solidFill>
                <a:latin typeface="Trebuchet MS" panose="020B0603020202020204" charset="0"/>
                <a:ea typeface="Arial" panose="020B0604020202020204"/>
                <a:cs typeface="Trebuchet MS" panose="020B0603020202020204" charset="0"/>
              </a:rPr>
              <a:t>ping</a:t>
            </a:r>
            <a:r>
              <a:rPr lang="ru-RU" sz="800" spc="-1" dirty="0">
                <a:solidFill>
                  <a:srgbClr val="000000"/>
                </a:solidFill>
                <a:latin typeface="Trebuchet MS" panose="020B0603020202020204" charset="0"/>
                <a:ea typeface="Arial" panose="020B0604020202020204"/>
                <a:cs typeface="Trebuchet MS" panose="020B0603020202020204" charset="0"/>
              </a:rPr>
              <a:t>, например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ping</a:t>
            </a:r>
            <a:r>
              <a:rPr lang="ru-RU" sz="800" b="1" spc="-1" dirty="0">
                <a:solidFill>
                  <a:srgbClr val="000000"/>
                </a:solidFill>
                <a:latin typeface="Trebuchet MS" panose="020B0603020202020204" charset="0"/>
                <a:ea typeface="Arial" panose="020B0604020202020204"/>
                <a:cs typeface="Trebuchet MS" panose="020B0603020202020204" charset="0"/>
              </a:rPr>
              <a:t> 10.10.10.2»</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Копируем с TFTP сервера ПО на OLT командой </a:t>
            </a:r>
            <a:r>
              <a:rPr lang="ru-RU" sz="800" b="1" spc="-1" dirty="0" err="1">
                <a:solidFill>
                  <a:srgbClr val="000000"/>
                </a:solidFill>
                <a:latin typeface="Trebuchet MS" panose="020B0603020202020204" charset="0"/>
                <a:ea typeface="Arial" panose="020B0604020202020204"/>
                <a:cs typeface="Trebuchet MS" panose="020B0603020202020204" charset="0"/>
              </a:rPr>
              <a:t>copy</a:t>
            </a:r>
            <a:r>
              <a:rPr lang="ru-RU" sz="800" spc="-1" dirty="0">
                <a:solidFill>
                  <a:srgbClr val="000000"/>
                </a:solidFill>
                <a:latin typeface="Trebuchet MS" panose="020B0603020202020204" charset="0"/>
                <a:ea typeface="Arial" panose="020B0604020202020204"/>
                <a:cs typeface="Trebuchet MS" panose="020B0603020202020204" charset="0"/>
              </a:rPr>
              <a:t>, например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copy</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tftp</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flash</a:t>
            </a:r>
            <a:r>
              <a:rPr lang="ru-RU" sz="800" b="1" spc="-1" dirty="0">
                <a:solidFill>
                  <a:srgbClr val="000000"/>
                </a:solidFill>
                <a:latin typeface="Trebuchet MS" panose="020B0603020202020204" charset="0"/>
                <a:ea typeface="Arial" panose="020B0604020202020204"/>
                <a:cs typeface="Trebuchet MS" panose="020B0603020202020204" charset="0"/>
              </a:rPr>
              <a:t> 10.10.10.2», </a:t>
            </a:r>
            <a:r>
              <a:rPr lang="ru-RU" sz="800" spc="-1" dirty="0">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Source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file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name</a:t>
            </a:r>
            <a:r>
              <a:rPr lang="ru-RU" sz="800" b="1" spc="-1" dirty="0">
                <a:solidFill>
                  <a:srgbClr val="000000"/>
                </a:solidFill>
                <a:latin typeface="Trebuchet MS" panose="020B0603020202020204" charset="0"/>
                <a:ea typeface="Arial" panose="020B0604020202020204"/>
                <a:cs typeface="Trebuchet MS" panose="020B0603020202020204" charset="0"/>
              </a:rPr>
              <a:t> – </a:t>
            </a:r>
            <a:r>
              <a:rPr lang="ru-RU" sz="800" spc="-1" dirty="0">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Destination</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file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name</a:t>
            </a:r>
            <a:r>
              <a:rPr lang="ru-RU" sz="800" spc="-1" dirty="0">
                <a:solidFill>
                  <a:srgbClr val="000000"/>
                </a:solidFill>
                <a:latin typeface="Trebuchet MS" panose="020B0603020202020204" charset="0"/>
                <a:ea typeface="Arial" panose="020B0604020202020204"/>
                <a:cs typeface="Trebuchet MS" panose="020B0603020202020204" charset="0"/>
              </a:rPr>
              <a:t> – </a:t>
            </a:r>
            <a:r>
              <a:rPr lang="ru-RU" sz="800" spc="-1" dirty="0" err="1">
                <a:solidFill>
                  <a:srgbClr val="000000"/>
                </a:solidFill>
                <a:latin typeface="Trebuchet MS" panose="020B0603020202020204" charset="0"/>
                <a:ea typeface="Arial" panose="020B0604020202020204"/>
                <a:cs typeface="Trebuchet MS" panose="020B0603020202020204" charset="0"/>
              </a:rPr>
              <a:t>switch.bin</a:t>
            </a:r>
            <a:endParaRPr lang="ru-RU" sz="800" spc="-1" dirty="0">
              <a:latin typeface="Trebuchet MS" panose="020B0603020202020204" charset="0"/>
              <a:cs typeface="Trebuchet MS" panose="020B0603020202020204" charset="0"/>
            </a:endParaRPr>
          </a:p>
          <a:p>
            <a:pPr marL="285750" lvl="2"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После окончания копирования производим загрузку командой </a:t>
            </a:r>
            <a:r>
              <a:rPr lang="ru-RU" sz="800" b="1" spc="-1" dirty="0" err="1">
                <a:solidFill>
                  <a:srgbClr val="000000"/>
                </a:solidFill>
                <a:latin typeface="Trebuchet MS" panose="020B0603020202020204" charset="0"/>
                <a:ea typeface="Arial" panose="020B0604020202020204"/>
                <a:cs typeface="Trebuchet MS" panose="020B0603020202020204" charset="0"/>
              </a:rPr>
              <a:t>boot</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flash</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switch.bin</a:t>
            </a:r>
            <a:endParaRPr lang="ru-RU" sz="800" spc="-1" dirty="0">
              <a:latin typeface="Trebuchet MS" panose="020B0603020202020204" charset="0"/>
              <a:cs typeface="Trebuchet MS" panose="020B0603020202020204" charset="0"/>
            </a:endParaRPr>
          </a:p>
          <a:p>
            <a:endParaRPr lang="ru-RU" sz="800" spc="-1" dirty="0">
              <a:latin typeface="Trebuchet MS" panose="020B0603020202020204" charset="0"/>
              <a:cs typeface="Trebuchet MS" panose="020B0603020202020204" charset="0"/>
            </a:endParaRPr>
          </a:p>
          <a:p>
            <a:endParaRPr lang="ru-RU" sz="800" dirty="0"/>
          </a:p>
        </p:txBody>
      </p:sp>
    </p:spTree>
    <p:extLst>
      <p:ext uri="{BB962C8B-B14F-4D97-AF65-F5344CB8AC3E}">
        <p14:creationId xmlns:p14="http://schemas.microsoft.com/office/powerpoint/2010/main" val="349629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224" name="CustomShape 2"/>
          <p:cNvSpPr/>
          <p:nvPr/>
        </p:nvSpPr>
        <p:spPr>
          <a:xfrm>
            <a:off x="15120" y="1129320"/>
            <a:ext cx="9082080" cy="401256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a:lnSpc>
                <a:spcPct val="100000"/>
              </a:lnSpc>
            </a:pPr>
            <a:endParaRPr lang="ru-RU" sz="1200" b="0" strike="noStrike" spc="-1" dirty="0">
              <a:latin typeface="Trebuchet MS" panose="020B0603020202020204" charset="0"/>
              <a:cs typeface="Trebuchet MS" panose="020B0603020202020204" charset="0"/>
            </a:endParaRPr>
          </a:p>
        </p:txBody>
      </p:sp>
      <p:sp>
        <p:nvSpPr>
          <p:cNvPr id="2" name="Заголовок 1"/>
          <p:cNvSpPr>
            <a:spLocks noGrp="1"/>
          </p:cNvSpPr>
          <p:nvPr>
            <p:ph type="title"/>
          </p:nvPr>
        </p:nvSpPr>
        <p:spPr/>
        <p:txBody>
          <a:bodyPr/>
          <a:lstStyle/>
          <a:p>
            <a:r>
              <a:rPr lang="ru-RU" dirty="0">
                <a:latin typeface="+mn-lt"/>
              </a:rPr>
              <a:t>Обновление ПО для </a:t>
            </a:r>
            <a:r>
              <a:rPr lang="en-US" dirty="0">
                <a:latin typeface="+mn-lt"/>
              </a:rPr>
              <a:t>ONU</a:t>
            </a:r>
            <a:br>
              <a:rPr lang="en-US" dirty="0">
                <a:latin typeface="+mn-lt"/>
              </a:rPr>
            </a:br>
            <a:endParaRPr lang="ru-RU" dirty="0">
              <a:latin typeface="+mn-lt"/>
            </a:endParaRPr>
          </a:p>
        </p:txBody>
      </p:sp>
      <p:sp>
        <p:nvSpPr>
          <p:cNvPr id="3" name="Текст 2"/>
          <p:cNvSpPr>
            <a:spLocks noGrp="1"/>
          </p:cNvSpPr>
          <p:nvPr>
            <p:ph type="body" sz="quarter" idx="11"/>
          </p:nvPr>
        </p:nvSpPr>
        <p:spPr>
          <a:xfrm>
            <a:off x="408982" y="495759"/>
            <a:ext cx="8215218" cy="2133322"/>
          </a:xfrm>
        </p:spPr>
        <p:txBody>
          <a:bodyPr/>
          <a:lstStyle/>
          <a:p>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Проверяем текущую версию ПО на ONU  командой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en-US" sz="800" b="1" spc="-1" dirty="0">
                <a:solidFill>
                  <a:srgbClr val="000000"/>
                </a:solidFill>
                <a:latin typeface="Trebuchet MS" panose="020B0603020202020204" charset="0"/>
                <a:ea typeface="Arial" panose="020B0604020202020204"/>
                <a:cs typeface="Trebuchet MS" panose="020B0603020202020204" charset="0"/>
              </a:rPr>
              <a:t>show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onu</a:t>
            </a:r>
            <a:r>
              <a:rPr lang="en-US" sz="800" b="1" spc="-1" dirty="0">
                <a:solidFill>
                  <a:srgbClr val="000000"/>
                </a:solidFill>
                <a:latin typeface="Trebuchet MS" panose="020B0603020202020204" charset="0"/>
                <a:ea typeface="Arial" panose="020B0604020202020204"/>
                <a:cs typeface="Trebuchet MS" panose="020B0603020202020204" charset="0"/>
              </a:rPr>
              <a:t>-image-information</a:t>
            </a:r>
            <a:r>
              <a:rPr lang="ru-RU" sz="800" b="1" spc="-1" dirty="0">
                <a:solidFill>
                  <a:srgbClr val="000000"/>
                </a:solidFill>
                <a:latin typeface="Trebuchet MS" panose="020B0603020202020204" charset="0"/>
                <a:ea typeface="Arial" panose="020B0604020202020204"/>
                <a:cs typeface="Trebuchet MS" panose="020B0603020202020204" charset="0"/>
              </a:rPr>
              <a:t>»</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Скачать требуемую прошивку, например с </a:t>
            </a:r>
            <a:r>
              <a:rPr lang="ru-RU" sz="800" b="1" u="sng" spc="-1" dirty="0">
                <a:solidFill>
                  <a:srgbClr val="0000FF"/>
                </a:solidFill>
                <a:latin typeface="Trebuchet MS" panose="020B0603020202020204" charset="0"/>
                <a:ea typeface="Arial" panose="020B0604020202020204"/>
                <a:cs typeface="Trebuchet MS" panose="020B0603020202020204" charset="0"/>
                <a:hlinkClick r:id="rId3"/>
              </a:rPr>
              <a:t>http://data.nag.ru/BDCOM/Firmware/</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Прошивку помещаем на компьютер с TFTP сервером, доступным по сети с OLT </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Обновление ONU происходит прошивкой, расположенной на OLT. Поэтому помещаем нужные прошивки на OLT. Для этого на OLT выполняем команду </a:t>
            </a:r>
            <a:r>
              <a:rPr lang="ru-RU" sz="800" b="1" spc="-1" dirty="0" err="1">
                <a:solidFill>
                  <a:srgbClr val="000000"/>
                </a:solidFill>
                <a:latin typeface="Trebuchet MS" panose="020B0603020202020204" charset="0"/>
                <a:ea typeface="Arial" panose="020B0604020202020204"/>
                <a:cs typeface="Trebuchet MS" panose="020B0603020202020204" charset="0"/>
              </a:rPr>
              <a:t>copy</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tftp</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flash</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spc="-1" dirty="0">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Source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file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name</a:t>
            </a:r>
            <a:r>
              <a:rPr lang="ru-RU" sz="800" b="1" spc="-1" dirty="0">
                <a:solidFill>
                  <a:srgbClr val="000000"/>
                </a:solidFill>
                <a:latin typeface="Trebuchet MS" panose="020B0603020202020204" charset="0"/>
                <a:ea typeface="Arial" panose="020B0604020202020204"/>
                <a:cs typeface="Trebuchet MS" panose="020B0603020202020204" charset="0"/>
              </a:rPr>
              <a:t> – </a:t>
            </a:r>
            <a:r>
              <a:rPr lang="ru-RU" sz="800" spc="-1" dirty="0">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Remote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server</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ip</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address</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spc="-1" dirty="0">
                <a:solidFill>
                  <a:srgbClr val="000000"/>
                </a:solidFill>
                <a:latin typeface="Trebuchet MS" panose="020B0603020202020204" charset="0"/>
                <a:ea typeface="Arial" panose="020B0604020202020204"/>
                <a:cs typeface="Trebuchet MS" panose="020B0603020202020204" charset="0"/>
              </a:rPr>
              <a:t>– IP адрес вашего TFTP сервера</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Destination</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file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name</a:t>
            </a:r>
            <a:r>
              <a:rPr lang="ru-RU" sz="800" spc="-1" dirty="0">
                <a:solidFill>
                  <a:srgbClr val="000000"/>
                </a:solidFill>
                <a:latin typeface="Trebuchet MS" panose="020B0603020202020204" charset="0"/>
                <a:ea typeface="Arial" panose="020B0604020202020204"/>
                <a:cs typeface="Trebuchet MS" panose="020B0603020202020204" charset="0"/>
              </a:rPr>
              <a:t> –модель ONU, например </a:t>
            </a:r>
            <a:r>
              <a:rPr lang="en-US" sz="800" b="1" spc="-1" dirty="0">
                <a:solidFill>
                  <a:srgbClr val="000000"/>
                </a:solidFill>
                <a:latin typeface="Trebuchet MS" panose="020B0603020202020204" charset="0"/>
                <a:ea typeface="Arial" panose="020B0604020202020204"/>
                <a:cs typeface="Trebuchet MS" panose="020B0603020202020204" charset="0"/>
              </a:rPr>
              <a:t> GP1501-1G_22B_730_img.tar</a:t>
            </a:r>
          </a:p>
          <a:p>
            <a:r>
              <a:rPr lang="ru-RU" sz="800" spc="-1" dirty="0">
                <a:solidFill>
                  <a:srgbClr val="000000"/>
                </a:solidFill>
                <a:latin typeface="Trebuchet MS" panose="020B0603020202020204" charset="0"/>
                <a:ea typeface="Arial" panose="020B0604020202020204"/>
                <a:cs typeface="Trebuchet MS" panose="020B0603020202020204" charset="0"/>
              </a:rPr>
              <a:t>Производим обновление ONU командой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en-US" sz="800" b="1" spc="-1" dirty="0">
                <a:solidFill>
                  <a:srgbClr val="000000"/>
                </a:solidFill>
                <a:latin typeface="Trebuchet MS" panose="020B0603020202020204" charset="0"/>
                <a:ea typeface="Arial" panose="020B0604020202020204"/>
                <a:cs typeface="Trebuchet MS" panose="020B0603020202020204" charset="0"/>
              </a:rPr>
              <a:t>#</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update-</a:t>
            </a:r>
            <a:r>
              <a:rPr lang="en-US" sz="800" b="1" spc="-1" dirty="0" err="1">
                <a:solidFill>
                  <a:srgbClr val="000000"/>
                </a:solidFill>
                <a:latin typeface="Trebuchet MS" panose="020B0603020202020204" charset="0"/>
                <a:ea typeface="Arial" panose="020B0604020202020204"/>
                <a:cs typeface="Trebuchet MS" panose="020B0603020202020204" charset="0"/>
              </a:rPr>
              <a:t>onu</a:t>
            </a:r>
            <a:r>
              <a:rPr lang="en-US" sz="800" b="1" spc="-1" dirty="0">
                <a:solidFill>
                  <a:srgbClr val="000000"/>
                </a:solidFill>
                <a:latin typeface="Trebuchet MS" panose="020B0603020202020204" charset="0"/>
                <a:ea typeface="Arial" panose="020B0604020202020204"/>
                <a:cs typeface="Trebuchet MS" panose="020B0603020202020204" charset="0"/>
              </a:rPr>
              <a:t> GP1501-1G_22B_730_img.tar interface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0/X:Y</a:t>
            </a:r>
            <a:r>
              <a:rPr lang="ru-RU" sz="800" b="1" spc="-1" dirty="0">
                <a:solidFill>
                  <a:srgbClr val="000000"/>
                </a:solidFill>
                <a:latin typeface="Trebuchet MS" panose="020B0603020202020204" charset="0"/>
                <a:ea typeface="Arial" panose="020B0604020202020204"/>
                <a:cs typeface="Trebuchet MS" panose="020B0603020202020204" charset="0"/>
              </a:rPr>
              <a:t>»</a:t>
            </a:r>
            <a:endParaRPr lang="ru-RU" sz="800" spc="-1" dirty="0">
              <a:latin typeface="Trebuchet MS" panose="020B0603020202020204" charset="0"/>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Можно указать конкретную ячейку памяти в конце команды (</a:t>
            </a:r>
            <a:r>
              <a:rPr lang="en-US" sz="800" spc="-1" dirty="0">
                <a:solidFill>
                  <a:srgbClr val="000000"/>
                </a:solidFill>
                <a:latin typeface="Trebuchet MS" panose="020B0603020202020204" charset="0"/>
                <a:ea typeface="Arial" panose="020B0604020202020204"/>
                <a:cs typeface="Trebuchet MS" panose="020B0603020202020204" charset="0"/>
              </a:rPr>
              <a:t>image instance</a:t>
            </a:r>
            <a:r>
              <a:rPr lang="ru-RU" sz="800" spc="-1" dirty="0">
                <a:solidFill>
                  <a:srgbClr val="000000"/>
                </a:solidFill>
                <a:latin typeface="Trebuchet MS" panose="020B0603020202020204" charset="0"/>
                <a:ea typeface="Arial" panose="020B0604020202020204"/>
                <a:cs typeface="Trebuchet MS" panose="020B0603020202020204" charset="0"/>
              </a:rPr>
              <a:t>0 или </a:t>
            </a:r>
            <a:r>
              <a:rPr lang="en-US" sz="800" spc="-1" dirty="0">
                <a:solidFill>
                  <a:srgbClr val="000000"/>
                </a:solidFill>
                <a:latin typeface="Trebuchet MS" panose="020B0603020202020204" charset="0"/>
                <a:ea typeface="Arial" panose="020B0604020202020204"/>
                <a:cs typeface="Trebuchet MS" panose="020B0603020202020204" charset="0"/>
              </a:rPr>
              <a:t>image instance1)</a:t>
            </a:r>
            <a:endParaRPr lang="ru-RU" sz="800" spc="-1" dirty="0">
              <a:solidFill>
                <a:srgbClr val="000000"/>
              </a:solidFill>
              <a:latin typeface="Trebuchet MS" panose="020B0603020202020204" charset="0"/>
              <a:ea typeface="Arial" panose="020B0604020202020204"/>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Необходимо помнить, что если вы подключены на OLT по </a:t>
            </a:r>
            <a:r>
              <a:rPr lang="ru-RU" sz="800" spc="-1" dirty="0" err="1">
                <a:solidFill>
                  <a:srgbClr val="000000"/>
                </a:solidFill>
                <a:latin typeface="Trebuchet MS" panose="020B0603020202020204" charset="0"/>
                <a:ea typeface="Arial" panose="020B0604020202020204"/>
                <a:cs typeface="Trebuchet MS" panose="020B0603020202020204" charset="0"/>
              </a:rPr>
              <a:t>telnet</a:t>
            </a:r>
            <a:r>
              <a:rPr lang="ru-RU" sz="800" spc="-1" dirty="0">
                <a:solidFill>
                  <a:srgbClr val="000000"/>
                </a:solidFill>
                <a:latin typeface="Trebuchet MS" panose="020B0603020202020204" charset="0"/>
                <a:ea typeface="Arial" panose="020B0604020202020204"/>
                <a:cs typeface="Trebuchet MS" panose="020B0603020202020204" charset="0"/>
              </a:rPr>
              <a:t>, то вы не увидите процесс копирования ПО на ONU, все что вы увидите это «</a:t>
            </a:r>
            <a:r>
              <a:rPr lang="ru-RU" sz="800" spc="-1" dirty="0" err="1">
                <a:solidFill>
                  <a:srgbClr val="000000"/>
                </a:solidFill>
                <a:latin typeface="Trebuchet MS" panose="020B0603020202020204" charset="0"/>
                <a:ea typeface="Arial" panose="020B0604020202020204"/>
                <a:cs typeface="Trebuchet MS" panose="020B0603020202020204" charset="0"/>
              </a:rPr>
              <a:t>Are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you</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sure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to</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update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the</a:t>
            </a:r>
            <a:r>
              <a:rPr lang="ru-RU" sz="800" spc="-1" dirty="0">
                <a:solidFill>
                  <a:srgbClr val="000000"/>
                </a:solidFill>
                <a:latin typeface="Trebuchet MS" panose="020B0603020202020204" charset="0"/>
                <a:ea typeface="Arial" panose="020B0604020202020204"/>
                <a:cs typeface="Trebuchet MS" panose="020B0603020202020204" charset="0"/>
              </a:rPr>
              <a:t> ONU </a:t>
            </a:r>
            <a:r>
              <a:rPr lang="ru-RU" sz="800" spc="-1" dirty="0" err="1">
                <a:solidFill>
                  <a:srgbClr val="000000"/>
                </a:solidFill>
                <a:latin typeface="Trebuchet MS" panose="020B0603020202020204" charset="0"/>
                <a:ea typeface="Arial" panose="020B0604020202020204"/>
                <a:cs typeface="Trebuchet MS" panose="020B0603020202020204" charset="0"/>
              </a:rPr>
              <a:t>image</a:t>
            </a:r>
            <a:r>
              <a:rPr lang="ru-RU" sz="800" spc="-1" dirty="0">
                <a:solidFill>
                  <a:srgbClr val="000000"/>
                </a:solidFill>
                <a:latin typeface="Trebuchet MS" panose="020B0603020202020204" charset="0"/>
                <a:ea typeface="Arial" panose="020B0604020202020204"/>
                <a:cs typeface="Trebuchet MS" panose="020B0603020202020204" charset="0"/>
              </a:rPr>
              <a:t>(y/n)?y</a:t>
            </a:r>
            <a:endParaRPr lang="ru-RU" sz="800" spc="-1" dirty="0">
              <a:latin typeface="Trebuchet MS" panose="020B0603020202020204" charset="0"/>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%ONU-UPDATE: </a:t>
            </a:r>
            <a:r>
              <a:rPr lang="ru-RU" sz="800" spc="-1" dirty="0" err="1">
                <a:solidFill>
                  <a:srgbClr val="000000"/>
                </a:solidFill>
                <a:latin typeface="Trebuchet MS" panose="020B0603020202020204" charset="0"/>
                <a:ea typeface="Arial" panose="020B0604020202020204"/>
                <a:cs typeface="Trebuchet MS" panose="020B0603020202020204" charset="0"/>
              </a:rPr>
              <a:t>Load</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image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to</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memory</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may</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take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some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time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please</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spc="-1" dirty="0" err="1">
                <a:solidFill>
                  <a:srgbClr val="000000"/>
                </a:solidFill>
                <a:latin typeface="Trebuchet MS" panose="020B0603020202020204" charset="0"/>
                <a:ea typeface="Arial" panose="020B0604020202020204"/>
                <a:cs typeface="Trebuchet MS" panose="020B0603020202020204" charset="0"/>
              </a:rPr>
              <a:t>wait</a:t>
            </a:r>
            <a:r>
              <a:rPr lang="ru-RU" sz="800" spc="-1" dirty="0">
                <a:solidFill>
                  <a:srgbClr val="000000"/>
                </a:solidFill>
                <a:latin typeface="Trebuchet MS" panose="020B0603020202020204" charset="0"/>
                <a:ea typeface="Arial" panose="020B0604020202020204"/>
                <a:cs typeface="Trebuchet MS" panose="020B0603020202020204" charset="0"/>
              </a:rPr>
              <a:t>...». Ни в коем случае не перегружайте в это время ONU, иначе есть шанс, что ее придется восстанавливать через UART порт(находится на плате под корпусом)</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После окончания обновления ONU перезагрузится сама.</a:t>
            </a:r>
            <a:endParaRPr lang="en-US" sz="800" spc="-1" dirty="0">
              <a:solidFill>
                <a:srgbClr val="000000"/>
              </a:solidFill>
              <a:latin typeface="Trebuchet MS" panose="020B0603020202020204" charset="0"/>
              <a:ea typeface="Arial" panose="020B0604020202020204"/>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cs typeface="Trebuchet MS" panose="020B0603020202020204" charset="0"/>
              </a:rPr>
              <a:t>Для просмотра статуса обновления можно использовать команду </a:t>
            </a:r>
            <a:r>
              <a:rPr lang="en-US" sz="800" b="1" spc="-1" dirty="0">
                <a:solidFill>
                  <a:srgbClr val="000000"/>
                </a:solidFill>
                <a:latin typeface="Trebuchet MS" panose="020B0603020202020204" charset="0"/>
                <a:cs typeface="Trebuchet MS" panose="020B0603020202020204" charset="0"/>
              </a:rPr>
              <a:t>show </a:t>
            </a:r>
            <a:r>
              <a:rPr lang="en-US" sz="800" b="1" spc="-1" dirty="0" err="1">
                <a:solidFill>
                  <a:srgbClr val="000000"/>
                </a:solidFill>
                <a:latin typeface="Trebuchet MS" panose="020B0603020202020204" charset="0"/>
                <a:cs typeface="Trebuchet MS" panose="020B0603020202020204" charset="0"/>
              </a:rPr>
              <a:t>gpon</a:t>
            </a:r>
            <a:r>
              <a:rPr lang="en-US" sz="800" b="1" spc="-1" dirty="0">
                <a:solidFill>
                  <a:srgbClr val="000000"/>
                </a:solidFill>
                <a:latin typeface="Trebuchet MS" panose="020B0603020202020204" charset="0"/>
                <a:cs typeface="Trebuchet MS" panose="020B0603020202020204" charset="0"/>
              </a:rPr>
              <a:t> </a:t>
            </a:r>
            <a:r>
              <a:rPr lang="en-US" sz="800" b="1" spc="-1" dirty="0" err="1">
                <a:solidFill>
                  <a:srgbClr val="000000"/>
                </a:solidFill>
                <a:latin typeface="Trebuchet MS" panose="020B0603020202020204" charset="0"/>
                <a:cs typeface="Trebuchet MS" panose="020B0603020202020204" charset="0"/>
              </a:rPr>
              <a:t>onu</a:t>
            </a:r>
            <a:r>
              <a:rPr lang="en-US" sz="800" b="1" spc="-1" dirty="0">
                <a:solidFill>
                  <a:srgbClr val="000000"/>
                </a:solidFill>
                <a:latin typeface="Trebuchet MS" panose="020B0603020202020204" charset="0"/>
                <a:cs typeface="Trebuchet MS" panose="020B0603020202020204" charset="0"/>
              </a:rPr>
              <a:t>-update-state</a:t>
            </a:r>
            <a:endParaRPr lang="ru-RU" sz="800" b="1"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После того как ONU загрузится необходимо подтвердить обновление командой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commit-image interface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0/X:Y</a:t>
            </a:r>
            <a:r>
              <a:rPr lang="ru-RU" sz="800" b="1" spc="-1" dirty="0">
                <a:solidFill>
                  <a:srgbClr val="000000"/>
                </a:solidFill>
                <a:latin typeface="Trebuchet MS" panose="020B0603020202020204" charset="0"/>
                <a:ea typeface="Arial" panose="020B0604020202020204"/>
                <a:cs typeface="Trebuchet MS" panose="020B0603020202020204" charset="0"/>
              </a:rPr>
              <a:t>»</a:t>
            </a:r>
            <a:endParaRPr lang="ru-RU" sz="800" spc="-1" dirty="0">
              <a:latin typeface="Trebuchet MS" panose="020B0603020202020204" charset="0"/>
              <a:cs typeface="Trebuchet MS" panose="020B0603020202020204" charset="0"/>
            </a:endParaRPr>
          </a:p>
          <a:p>
            <a:endParaRPr lang="ru-RU" sz="800" dirty="0"/>
          </a:p>
        </p:txBody>
      </p:sp>
    </p:spTree>
    <p:extLst>
      <p:ext uri="{BB962C8B-B14F-4D97-AF65-F5344CB8AC3E}">
        <p14:creationId xmlns:p14="http://schemas.microsoft.com/office/powerpoint/2010/main" val="90841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pic>
        <p:nvPicPr>
          <p:cNvPr id="2" name="Рисунок 1"/>
          <p:cNvPicPr>
            <a:picLocks noChangeAspect="1"/>
          </p:cNvPicPr>
          <p:nvPr/>
        </p:nvPicPr>
        <p:blipFill>
          <a:blip r:embed="rId3"/>
          <a:stretch>
            <a:fillRect/>
          </a:stretch>
        </p:blipFill>
        <p:spPr>
          <a:xfrm>
            <a:off x="167040" y="1156396"/>
            <a:ext cx="8855579" cy="2670828"/>
          </a:xfrm>
          <a:prstGeom prst="rect">
            <a:avLst/>
          </a:prstGeom>
        </p:spPr>
      </p:pic>
      <p:sp>
        <p:nvSpPr>
          <p:cNvPr id="3" name="Заголовок 2"/>
          <p:cNvSpPr>
            <a:spLocks noGrp="1"/>
          </p:cNvSpPr>
          <p:nvPr>
            <p:ph type="title"/>
          </p:nvPr>
        </p:nvSpPr>
        <p:spPr/>
        <p:txBody>
          <a:bodyPr/>
          <a:lstStyle/>
          <a:p>
            <a:r>
              <a:rPr lang="ru-RU" dirty="0">
                <a:latin typeface="+mn-lt"/>
              </a:rPr>
              <a:t>Обновление ПО для </a:t>
            </a:r>
            <a:r>
              <a:rPr lang="en-US" dirty="0">
                <a:latin typeface="+mn-lt"/>
              </a:rPr>
              <a:t>ONU</a:t>
            </a:r>
            <a:br>
              <a:rPr lang="en-US" dirty="0">
                <a:latin typeface="+mn-lt"/>
              </a:rPr>
            </a:br>
            <a:endParaRPr lang="ru-RU" dirty="0">
              <a:latin typeface="+mn-lt"/>
            </a:endParaRPr>
          </a:p>
        </p:txBody>
      </p:sp>
    </p:spTree>
    <p:extLst>
      <p:ext uri="{BB962C8B-B14F-4D97-AF65-F5344CB8AC3E}">
        <p14:creationId xmlns:p14="http://schemas.microsoft.com/office/powerpoint/2010/main" val="196025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pic>
        <p:nvPicPr>
          <p:cNvPr id="5" name="Рисунок 4"/>
          <p:cNvPicPr>
            <a:picLocks noChangeAspect="1"/>
          </p:cNvPicPr>
          <p:nvPr/>
        </p:nvPicPr>
        <p:blipFill>
          <a:blip r:embed="rId3"/>
          <a:stretch>
            <a:fillRect/>
          </a:stretch>
        </p:blipFill>
        <p:spPr>
          <a:xfrm>
            <a:off x="468372" y="1842198"/>
            <a:ext cx="4939331" cy="814100"/>
          </a:xfrm>
          <a:prstGeom prst="rect">
            <a:avLst/>
          </a:prstGeom>
        </p:spPr>
      </p:pic>
      <p:sp>
        <p:nvSpPr>
          <p:cNvPr id="2" name="Заголовок 1"/>
          <p:cNvSpPr>
            <a:spLocks noGrp="1"/>
          </p:cNvSpPr>
          <p:nvPr>
            <p:ph type="title"/>
          </p:nvPr>
        </p:nvSpPr>
        <p:spPr/>
        <p:txBody>
          <a:bodyPr/>
          <a:lstStyle/>
          <a:p>
            <a:r>
              <a:rPr lang="ru-RU" dirty="0">
                <a:latin typeface="+mn-lt"/>
              </a:rPr>
              <a:t>Обновление ПО для </a:t>
            </a:r>
            <a:r>
              <a:rPr lang="en-US" dirty="0">
                <a:latin typeface="+mn-lt"/>
              </a:rPr>
              <a:t>ONU</a:t>
            </a:r>
            <a:br>
              <a:rPr lang="en-US" dirty="0">
                <a:latin typeface="+mn-lt"/>
              </a:rPr>
            </a:br>
            <a:endParaRPr lang="ru-RU" dirty="0">
              <a:latin typeface="+mn-lt"/>
            </a:endParaRPr>
          </a:p>
        </p:txBody>
      </p:sp>
      <p:sp>
        <p:nvSpPr>
          <p:cNvPr id="3" name="Текст 2"/>
          <p:cNvSpPr>
            <a:spLocks noGrp="1"/>
          </p:cNvSpPr>
          <p:nvPr>
            <p:ph type="body" sz="quarter" idx="11"/>
          </p:nvPr>
        </p:nvSpPr>
        <p:spPr/>
        <p:txBody>
          <a:bodyPr/>
          <a:lstStyle/>
          <a:p>
            <a:pPr marL="1270" lvl="0">
              <a:buClr>
                <a:srgbClr val="000000"/>
              </a:buClr>
              <a:defRPr/>
            </a:pPr>
            <a:r>
              <a:rPr lang="ru-RU" sz="900" spc="-1" dirty="0">
                <a:solidFill>
                  <a:srgbClr val="000000"/>
                </a:solidFill>
                <a:latin typeface="Trebuchet MS" panose="020B0603020202020204" charset="0"/>
                <a:cs typeface="Trebuchet MS" panose="020B0603020202020204" charset="0"/>
              </a:rPr>
              <a:t>Изменение ПО ОНУ из разных слотов памяти:</a:t>
            </a:r>
            <a:endParaRPr lang="ru-RU" sz="900" spc="-1" dirty="0">
              <a:solidFill>
                <a:prstClr val="black"/>
              </a:solidFill>
              <a:latin typeface="Trebuchet MS" panose="020B0603020202020204" charset="0"/>
              <a:cs typeface="Trebuchet MS" panose="020B0603020202020204" charset="0"/>
            </a:endParaRPr>
          </a:p>
          <a:p>
            <a:pPr marL="285750" lvl="0" indent="-284480">
              <a:buClr>
                <a:srgbClr val="000000"/>
              </a:buClr>
              <a:buFont typeface="Wingdings" panose="05000000000000000000" pitchFamily="2" charset="2"/>
              <a:buChar char=""/>
              <a:defRPr/>
            </a:pPr>
            <a:r>
              <a:rPr lang="ru-RU" sz="900" spc="-1" dirty="0">
                <a:solidFill>
                  <a:srgbClr val="000000"/>
                </a:solidFill>
                <a:latin typeface="Trebuchet MS" panose="020B0603020202020204" charset="0"/>
                <a:ea typeface="Arial" panose="020B0604020202020204"/>
                <a:cs typeface="Trebuchet MS" panose="020B0603020202020204" charset="0"/>
              </a:rPr>
              <a:t>Для просмотра текущего софта, которое хранится в памяти ОНУ используем команду:</a:t>
            </a:r>
          </a:p>
          <a:p>
            <a:pPr marL="1270" lvl="0">
              <a:buClr>
                <a:srgbClr val="000000"/>
              </a:buClr>
              <a:defRPr/>
            </a:pPr>
            <a:r>
              <a:rPr lang="ru-RU" sz="900" spc="-1" dirty="0">
                <a:solidFill>
                  <a:srgbClr val="000000"/>
                </a:solidFill>
                <a:latin typeface="Trebuchet MS" panose="020B0603020202020204" charset="0"/>
                <a:cs typeface="Trebuchet MS" panose="020B0603020202020204" charset="0"/>
              </a:rPr>
              <a:t>      </a:t>
            </a:r>
            <a:r>
              <a:rPr lang="en-US" sz="900" spc="-1" dirty="0">
                <a:solidFill>
                  <a:srgbClr val="000000"/>
                </a:solidFill>
                <a:latin typeface="Trebuchet MS" panose="020B0603020202020204" charset="0"/>
                <a:cs typeface="Trebuchet MS" panose="020B0603020202020204" charset="0"/>
              </a:rPr>
              <a:t>show </a:t>
            </a:r>
            <a:r>
              <a:rPr lang="en-US" sz="900" spc="-1" dirty="0" err="1">
                <a:solidFill>
                  <a:srgbClr val="000000"/>
                </a:solidFill>
                <a:latin typeface="Trebuchet MS" panose="020B0603020202020204" charset="0"/>
                <a:cs typeface="Trebuchet MS" panose="020B0603020202020204" charset="0"/>
              </a:rPr>
              <a:t>gpon</a:t>
            </a:r>
            <a:r>
              <a:rPr lang="en-US" sz="900" spc="-1" dirty="0">
                <a:solidFill>
                  <a:srgbClr val="000000"/>
                </a:solidFill>
                <a:latin typeface="Trebuchet MS" panose="020B0603020202020204" charset="0"/>
                <a:cs typeface="Trebuchet MS" panose="020B0603020202020204" charset="0"/>
              </a:rPr>
              <a:t> </a:t>
            </a:r>
            <a:r>
              <a:rPr lang="en-US" sz="900" spc="-1" dirty="0" err="1">
                <a:solidFill>
                  <a:srgbClr val="000000"/>
                </a:solidFill>
                <a:latin typeface="Trebuchet MS" panose="020B0603020202020204" charset="0"/>
                <a:cs typeface="Trebuchet MS" panose="020B0603020202020204" charset="0"/>
              </a:rPr>
              <a:t>onu</a:t>
            </a:r>
            <a:r>
              <a:rPr lang="en-US" sz="900" spc="-1" dirty="0">
                <a:solidFill>
                  <a:srgbClr val="000000"/>
                </a:solidFill>
                <a:latin typeface="Trebuchet MS" panose="020B0603020202020204" charset="0"/>
                <a:cs typeface="Trebuchet MS" panose="020B0603020202020204" charset="0"/>
              </a:rPr>
              <a:t>-image-information</a:t>
            </a:r>
            <a:endParaRPr lang="ru-RU" sz="9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9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9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9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9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9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900" spc="-1" dirty="0">
              <a:solidFill>
                <a:srgbClr val="000000"/>
              </a:solidFill>
              <a:latin typeface="Trebuchet MS" panose="020B0603020202020204" charset="0"/>
              <a:cs typeface="Trebuchet MS" panose="020B0603020202020204" charset="0"/>
            </a:endParaRPr>
          </a:p>
          <a:p>
            <a:pPr marL="285750" lvl="0" indent="-284480">
              <a:buClr>
                <a:srgbClr val="000000"/>
              </a:buClr>
              <a:buFont typeface="Wingdings" panose="05000000000000000000" pitchFamily="2" charset="2"/>
              <a:buChar char=""/>
              <a:defRPr/>
            </a:pPr>
            <a:r>
              <a:rPr lang="ru-RU" sz="900" spc="-1" dirty="0">
                <a:solidFill>
                  <a:srgbClr val="000000"/>
                </a:solidFill>
                <a:latin typeface="Trebuchet MS" panose="020B0603020202020204" charset="0"/>
                <a:ea typeface="Arial" panose="020B0604020202020204"/>
                <a:cs typeface="Trebuchet MS" panose="020B0603020202020204" charset="0"/>
              </a:rPr>
              <a:t>Для активации конкретной прошивки:</a:t>
            </a:r>
          </a:p>
          <a:p>
            <a:pPr marL="1270" lvl="0">
              <a:buClr>
                <a:srgbClr val="000000"/>
              </a:buClr>
              <a:defRPr/>
            </a:pPr>
            <a:r>
              <a:rPr lang="ru-RU" sz="900" spc="-1" dirty="0">
                <a:solidFill>
                  <a:srgbClr val="000000"/>
                </a:solidFill>
                <a:latin typeface="Trebuchet MS" panose="020B0603020202020204" charset="0"/>
                <a:cs typeface="Trebuchet MS" panose="020B0603020202020204" charset="0"/>
              </a:rPr>
              <a:t>      </a:t>
            </a:r>
            <a:r>
              <a:rPr lang="en-US" sz="900" spc="-1" dirty="0" err="1">
                <a:solidFill>
                  <a:srgbClr val="000000"/>
                </a:solidFill>
                <a:latin typeface="Trebuchet MS" panose="020B0603020202020204" charset="0"/>
                <a:cs typeface="Trebuchet MS" panose="020B0603020202020204" charset="0"/>
              </a:rPr>
              <a:t>gpon</a:t>
            </a:r>
            <a:r>
              <a:rPr lang="en-US" sz="900" spc="-1" dirty="0">
                <a:solidFill>
                  <a:srgbClr val="000000"/>
                </a:solidFill>
                <a:latin typeface="Trebuchet MS" panose="020B0603020202020204" charset="0"/>
                <a:cs typeface="Trebuchet MS" panose="020B0603020202020204" charset="0"/>
              </a:rPr>
              <a:t> activate-image interface </a:t>
            </a:r>
            <a:r>
              <a:rPr lang="en-US" sz="900" spc="-1" dirty="0" err="1">
                <a:solidFill>
                  <a:srgbClr val="000000"/>
                </a:solidFill>
                <a:latin typeface="Trebuchet MS" panose="020B0603020202020204" charset="0"/>
                <a:cs typeface="Trebuchet MS" panose="020B0603020202020204" charset="0"/>
              </a:rPr>
              <a:t>gpON</a:t>
            </a:r>
            <a:r>
              <a:rPr lang="en-US" sz="900" spc="-1" dirty="0">
                <a:solidFill>
                  <a:srgbClr val="000000"/>
                </a:solidFill>
                <a:latin typeface="Trebuchet MS" panose="020B0603020202020204" charset="0"/>
                <a:cs typeface="Trebuchet MS" panose="020B0603020202020204" charset="0"/>
              </a:rPr>
              <a:t> 0/X:Y image instance0 </a:t>
            </a:r>
            <a:r>
              <a:rPr lang="ru-RU" sz="900" spc="-1" dirty="0">
                <a:solidFill>
                  <a:srgbClr val="000000"/>
                </a:solidFill>
                <a:latin typeface="Trebuchet MS" panose="020B0603020202020204" charset="0"/>
                <a:cs typeface="Trebuchet MS" panose="020B0603020202020204" charset="0"/>
              </a:rPr>
              <a:t>или </a:t>
            </a:r>
            <a:r>
              <a:rPr lang="en-US" sz="900" spc="-1" dirty="0">
                <a:solidFill>
                  <a:srgbClr val="000000"/>
                </a:solidFill>
                <a:latin typeface="Trebuchet MS" panose="020B0603020202020204" charset="0"/>
                <a:cs typeface="Trebuchet MS" panose="020B0603020202020204" charset="0"/>
              </a:rPr>
              <a:t>instance1</a:t>
            </a:r>
            <a:endParaRPr lang="ru-RU" sz="900" spc="-1" dirty="0">
              <a:solidFill>
                <a:srgbClr val="000000"/>
              </a:solidFill>
              <a:latin typeface="Trebuchet MS" panose="020B0603020202020204" charset="0"/>
              <a:cs typeface="Trebuchet MS" panose="020B0603020202020204" charset="0"/>
            </a:endParaRPr>
          </a:p>
          <a:p>
            <a:pPr marL="1270" lvl="0">
              <a:buClr>
                <a:srgbClr val="000000"/>
              </a:buClr>
              <a:defRPr/>
            </a:pPr>
            <a:endParaRPr lang="ru-RU" sz="900" spc="-1" dirty="0">
              <a:solidFill>
                <a:srgbClr val="000000"/>
              </a:solidFill>
              <a:latin typeface="Trebuchet MS" panose="020B0603020202020204" charset="0"/>
              <a:cs typeface="Trebuchet MS" panose="020B0603020202020204" charset="0"/>
            </a:endParaRPr>
          </a:p>
          <a:p>
            <a:pPr marL="5377180" lvl="0" indent="-284480">
              <a:defRPr/>
            </a:pPr>
            <a:endParaRPr lang="ru-RU" sz="900" spc="-1" dirty="0">
              <a:solidFill>
                <a:prstClr val="black"/>
              </a:solidFill>
              <a:latin typeface="Trebuchet MS" panose="020B0603020202020204" charset="0"/>
              <a:cs typeface="Trebuchet MS" panose="020B0603020202020204" charset="0"/>
            </a:endParaRPr>
          </a:p>
          <a:p>
            <a:endParaRPr lang="ru-RU" sz="900" dirty="0"/>
          </a:p>
        </p:txBody>
      </p:sp>
    </p:spTree>
    <p:extLst>
      <p:ext uri="{BB962C8B-B14F-4D97-AF65-F5344CB8AC3E}">
        <p14:creationId xmlns:p14="http://schemas.microsoft.com/office/powerpoint/2010/main" val="288598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latin typeface="+mn-lt"/>
              </a:rPr>
              <a:t>Автоматическое обновление ПО для ONU</a:t>
            </a:r>
            <a:br>
              <a:rPr lang="ru-RU" dirty="0">
                <a:latin typeface="+mn-lt"/>
              </a:rPr>
            </a:br>
            <a:endParaRPr lang="ru-RU" dirty="0">
              <a:latin typeface="+mn-lt"/>
            </a:endParaRPr>
          </a:p>
        </p:txBody>
      </p:sp>
      <p:sp>
        <p:nvSpPr>
          <p:cNvPr id="3" name="Текст 2"/>
          <p:cNvSpPr>
            <a:spLocks noGrp="1"/>
          </p:cNvSpPr>
          <p:nvPr>
            <p:ph type="body" sz="quarter" idx="11"/>
          </p:nvPr>
        </p:nvSpPr>
        <p:spPr>
          <a:xfrm>
            <a:off x="408983" y="598301"/>
            <a:ext cx="8215218" cy="2133322"/>
          </a:xfrm>
        </p:spPr>
        <p:txBody>
          <a:bodyPr/>
          <a:lstStyle/>
          <a:p>
            <a:endParaRPr lang="ru-RU" sz="800" spc="-1" dirty="0">
              <a:latin typeface="Trebuchet MS" panose="020B0603020202020204" charset="0"/>
              <a:cs typeface="Trebuchet MS" panose="020B0603020202020204" charset="0"/>
            </a:endParaRPr>
          </a:p>
          <a:p>
            <a:pPr marL="285750" indent="-283845">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Для подготовки прошивки, необходимо выполнить первые четыре пункта с предыдущего слайда.</a:t>
            </a:r>
            <a:endParaRPr lang="ru-RU" sz="800" spc="-1" dirty="0">
              <a:latin typeface="Trebuchet MS" panose="020B0603020202020204" charset="0"/>
              <a:cs typeface="Trebuchet MS" panose="020B0603020202020204" charset="0"/>
            </a:endParaRPr>
          </a:p>
          <a:p>
            <a:pPr marL="285750" indent="-283845">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После того, как на OLT загружена необходимая прошивка, проверяем версию ПО и основную информацию </a:t>
            </a:r>
            <a:endParaRPr lang="ru-RU" sz="800" spc="-1" dirty="0">
              <a:latin typeface="Trebuchet MS" panose="020B0603020202020204" charset="0"/>
              <a:cs typeface="Trebuchet MS" panose="020B0603020202020204" charset="0"/>
            </a:endParaRPr>
          </a:p>
          <a:p>
            <a:pPr marL="285750" indent="-283845">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ONU следующими командами:</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a:solidFill>
                  <a:srgbClr val="000000"/>
                </a:solidFill>
                <a:latin typeface="Trebuchet MS" panose="020B0603020202020204" charset="0"/>
                <a:ea typeface="Arial" panose="020B0604020202020204"/>
                <a:cs typeface="Trebuchet MS" panose="020B0603020202020204" charset="0"/>
              </a:rPr>
              <a:t>show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onu</a:t>
            </a:r>
            <a:r>
              <a:rPr lang="en-US" sz="800" b="1" spc="-1" dirty="0">
                <a:solidFill>
                  <a:srgbClr val="000000"/>
                </a:solidFill>
                <a:latin typeface="Trebuchet MS" panose="020B0603020202020204" charset="0"/>
                <a:ea typeface="Arial" panose="020B0604020202020204"/>
                <a:cs typeface="Trebuchet MS" panose="020B0603020202020204" charset="0"/>
              </a:rPr>
              <a:t>-image-information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0/X:Y</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show</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onu-information</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interface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a:solidFill>
                  <a:srgbClr val="000000"/>
                </a:solidFill>
                <a:latin typeface="Trebuchet MS" panose="020B0603020202020204" charset="0"/>
                <a:ea typeface="Arial" panose="020B0604020202020204"/>
                <a:cs typeface="Trebuchet MS" panose="020B0603020202020204" charset="0"/>
              </a:rPr>
              <a:t>0/X</a:t>
            </a:r>
            <a:endParaRPr lang="ru-RU" sz="800" spc="-1" dirty="0">
              <a:latin typeface="Trebuchet MS" panose="020B0603020202020204" charset="0"/>
              <a:cs typeface="Trebuchet MS" panose="020B0603020202020204" charset="0"/>
            </a:endParaRPr>
          </a:p>
          <a:p>
            <a:pPr marL="285750" indent="-283845">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Для настройки автоматического обновления ONU используем следующую команду:</a:t>
            </a:r>
            <a:endParaRPr lang="ru-RU" sz="800" spc="-1" dirty="0">
              <a:latin typeface="Trebuchet MS" panose="020B0603020202020204" charset="0"/>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gpon</a:t>
            </a:r>
            <a:r>
              <a:rPr lang="en-US"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onu</a:t>
            </a:r>
            <a:r>
              <a:rPr lang="en-US" sz="800" b="1" spc="-1" dirty="0">
                <a:solidFill>
                  <a:srgbClr val="000000"/>
                </a:solidFill>
                <a:latin typeface="Trebuchet MS" panose="020B0603020202020204" charset="0"/>
                <a:ea typeface="Arial" panose="020B0604020202020204"/>
                <a:cs typeface="Trebuchet MS" panose="020B0603020202020204" charset="0"/>
              </a:rPr>
              <a:t>-auto-upgrade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onuFwVer</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xxxx</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vendorID</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zzzz</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en-US" sz="800" b="1" spc="-1" dirty="0" err="1">
                <a:solidFill>
                  <a:srgbClr val="000000"/>
                </a:solidFill>
                <a:latin typeface="Trebuchet MS" panose="020B0603020202020204" charset="0"/>
                <a:ea typeface="Arial" panose="020B0604020202020204"/>
                <a:cs typeface="Trebuchet MS" panose="020B0603020202020204" charset="0"/>
              </a:rPr>
              <a:t>modelID</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yyyy</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ssss</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spc="-1" dirty="0">
                <a:solidFill>
                  <a:srgbClr val="000000"/>
                </a:solidFill>
                <a:latin typeface="Trebuchet MS" panose="020B0603020202020204" charset="0"/>
                <a:ea typeface="Arial" panose="020B0604020202020204"/>
                <a:cs typeface="Trebuchet MS" panose="020B0603020202020204" charset="0"/>
              </a:rPr>
              <a:t> ;</a:t>
            </a:r>
            <a:endParaRPr lang="ru-RU" sz="800" spc="-1" dirty="0">
              <a:latin typeface="Trebuchet MS" panose="020B0603020202020204" charset="0"/>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      где,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xxxx</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spc="-1" dirty="0">
                <a:solidFill>
                  <a:srgbClr val="000000"/>
                </a:solidFill>
                <a:latin typeface="Trebuchet MS" panose="020B0603020202020204" charset="0"/>
                <a:ea typeface="Arial" panose="020B0604020202020204"/>
                <a:cs typeface="Trebuchet MS" panose="020B0603020202020204" charset="0"/>
              </a:rPr>
              <a:t> - имя файла с прошивкой на OLT;</a:t>
            </a:r>
            <a:endParaRPr lang="ru-RU" sz="800" spc="-1" dirty="0">
              <a:latin typeface="Trebuchet MS" panose="020B0603020202020204" charset="0"/>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zzzz</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yyyy</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spc="-1" dirty="0">
                <a:solidFill>
                  <a:srgbClr val="000000"/>
                </a:solidFill>
                <a:latin typeface="Trebuchet MS" panose="020B0603020202020204" charset="0"/>
                <a:ea typeface="Arial" panose="020B0604020202020204"/>
                <a:cs typeface="Trebuchet MS" panose="020B0603020202020204" charset="0"/>
              </a:rPr>
              <a:t> - значения </a:t>
            </a:r>
            <a:r>
              <a:rPr lang="ru-RU" sz="800" spc="-1" dirty="0" err="1">
                <a:solidFill>
                  <a:srgbClr val="000000"/>
                </a:solidFill>
                <a:latin typeface="Trebuchet MS" panose="020B0603020202020204" charset="0"/>
                <a:ea typeface="Arial" panose="020B0604020202020204"/>
                <a:cs typeface="Trebuchet MS" panose="020B0603020202020204" charset="0"/>
              </a:rPr>
              <a:t>VendorID</a:t>
            </a:r>
            <a:r>
              <a:rPr lang="ru-RU" sz="800" spc="-1" dirty="0">
                <a:solidFill>
                  <a:srgbClr val="000000"/>
                </a:solidFill>
                <a:latin typeface="Trebuchet MS" panose="020B0603020202020204" charset="0"/>
                <a:ea typeface="Arial" panose="020B0604020202020204"/>
                <a:cs typeface="Trebuchet MS" panose="020B0603020202020204" charset="0"/>
              </a:rPr>
              <a:t> и </a:t>
            </a:r>
            <a:r>
              <a:rPr lang="ru-RU" sz="800" spc="-1" dirty="0" err="1">
                <a:solidFill>
                  <a:srgbClr val="000000"/>
                </a:solidFill>
                <a:latin typeface="Trebuchet MS" panose="020B0603020202020204" charset="0"/>
                <a:ea typeface="Arial" panose="020B0604020202020204"/>
                <a:cs typeface="Trebuchet MS" panose="020B0603020202020204" charset="0"/>
              </a:rPr>
              <a:t>ModelID</a:t>
            </a:r>
            <a:r>
              <a:rPr lang="ru-RU" sz="800" spc="-1" dirty="0">
                <a:solidFill>
                  <a:srgbClr val="000000"/>
                </a:solidFill>
                <a:latin typeface="Trebuchet MS" panose="020B0603020202020204" charset="0"/>
                <a:ea typeface="Arial" panose="020B0604020202020204"/>
                <a:cs typeface="Trebuchet MS" panose="020B0603020202020204" charset="0"/>
              </a:rPr>
              <a:t>, для ONU, к которой будет применяться обновление;</a:t>
            </a:r>
            <a:endParaRPr lang="ru-RU" sz="800" spc="-1" dirty="0">
              <a:latin typeface="Trebuchet MS" panose="020B0603020202020204" charset="0"/>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ssss</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spc="-1" dirty="0">
                <a:solidFill>
                  <a:srgbClr val="000000"/>
                </a:solidFill>
                <a:latin typeface="Trebuchet MS" panose="020B0603020202020204" charset="0"/>
                <a:ea typeface="Arial" panose="020B0604020202020204"/>
                <a:cs typeface="Trebuchet MS" panose="020B0603020202020204" charset="0"/>
              </a:rPr>
              <a:t> - текущая версия прошивки ONU, к которой будет применяться обновление.</a:t>
            </a:r>
            <a:endParaRPr lang="ru-RU" sz="800" spc="-1" dirty="0">
              <a:latin typeface="Trebuchet MS" panose="020B0603020202020204" charset="0"/>
              <a:cs typeface="Trebuchet MS" panose="020B0603020202020204" charset="0"/>
            </a:endParaRPr>
          </a:p>
          <a:p>
            <a:r>
              <a:rPr lang="ru-RU" sz="800" spc="-1" dirty="0">
                <a:solidFill>
                  <a:srgbClr val="000000"/>
                </a:solidFill>
                <a:latin typeface="Trebuchet MS" panose="020B0603020202020204" charset="0"/>
                <a:ea typeface="Arial" panose="020B0604020202020204"/>
                <a:cs typeface="Trebuchet MS" panose="020B0603020202020204" charset="0"/>
              </a:rPr>
              <a:t>     Значение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ssss</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spc="-1" dirty="0">
                <a:solidFill>
                  <a:srgbClr val="000000"/>
                </a:solidFill>
                <a:latin typeface="Trebuchet MS" panose="020B0603020202020204" charset="0"/>
                <a:ea typeface="Arial" panose="020B0604020202020204"/>
                <a:cs typeface="Trebuchet MS" panose="020B0603020202020204" charset="0"/>
              </a:rPr>
              <a:t> не обязательное, если его не указать, обновление будет применяться ко всем ONU, которые имеют указанные </a:t>
            </a:r>
            <a:r>
              <a:rPr lang="ru-RU" sz="800" spc="-1" dirty="0" err="1">
                <a:solidFill>
                  <a:srgbClr val="000000"/>
                </a:solidFill>
                <a:latin typeface="Trebuchet MS" panose="020B0603020202020204" charset="0"/>
                <a:ea typeface="Arial" panose="020B0604020202020204"/>
                <a:cs typeface="Trebuchet MS" panose="020B0603020202020204" charset="0"/>
              </a:rPr>
              <a:t>VendorID</a:t>
            </a:r>
            <a:r>
              <a:rPr lang="ru-RU" sz="800" spc="-1" dirty="0">
                <a:solidFill>
                  <a:srgbClr val="000000"/>
                </a:solidFill>
                <a:latin typeface="Trebuchet MS" panose="020B0603020202020204" charset="0"/>
                <a:ea typeface="Arial" panose="020B0604020202020204"/>
                <a:cs typeface="Trebuchet MS" panose="020B0603020202020204" charset="0"/>
              </a:rPr>
              <a:t> и </a:t>
            </a:r>
            <a:r>
              <a:rPr lang="ru-RU" sz="800" spc="-1" dirty="0" err="1">
                <a:solidFill>
                  <a:srgbClr val="000000"/>
                </a:solidFill>
                <a:latin typeface="Trebuchet MS" panose="020B0603020202020204" charset="0"/>
                <a:ea typeface="Arial" panose="020B0604020202020204"/>
                <a:cs typeface="Trebuchet MS" panose="020B0603020202020204" charset="0"/>
              </a:rPr>
              <a:t>ModelID</a:t>
            </a:r>
            <a:endParaRPr lang="ru-RU" sz="800" spc="-1" dirty="0">
              <a:latin typeface="Trebuchet MS" panose="020B0603020202020204" charset="0"/>
              <a:cs typeface="Trebuchet MS" panose="020B0603020202020204" charset="0"/>
            </a:endParaRPr>
          </a:p>
          <a:p>
            <a:pPr marL="285750" indent="-283845">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Автоматическая прошивка происходит в момент регистрации ONU.</a:t>
            </a:r>
            <a:endParaRPr lang="ru-RU" sz="800" spc="-1" dirty="0">
              <a:latin typeface="Trebuchet MS" panose="020B0603020202020204" charset="0"/>
              <a:cs typeface="Trebuchet MS" panose="020B0603020202020204" charset="0"/>
            </a:endParaRPr>
          </a:p>
          <a:p>
            <a:pPr marL="285750" indent="-283845">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Не рекомендуем перезагружать ONU в момент обновления.</a:t>
            </a:r>
            <a:endParaRPr lang="ru-RU" sz="800" spc="-1" dirty="0">
              <a:latin typeface="Trebuchet MS" panose="020B0603020202020204" charset="0"/>
              <a:cs typeface="Trebuchet MS" panose="020B0603020202020204" charset="0"/>
            </a:endParaRPr>
          </a:p>
          <a:p>
            <a:pPr marL="285750" indent="-283845">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После окончания обновления, ONU перезагрузится сама, подтверждать прошивку командой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commit</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spc="-1" dirty="0">
                <a:solidFill>
                  <a:srgbClr val="000000"/>
                </a:solidFill>
                <a:latin typeface="Trebuchet MS" panose="020B0603020202020204" charset="0"/>
                <a:ea typeface="Arial" panose="020B0604020202020204"/>
                <a:cs typeface="Trebuchet MS" panose="020B0603020202020204" charset="0"/>
              </a:rPr>
              <a:t> после автоматического обновления — не нужно.</a:t>
            </a:r>
            <a:endParaRPr lang="ru-RU" sz="800" spc="-1" dirty="0">
              <a:latin typeface="Trebuchet MS" panose="020B0603020202020204" charset="0"/>
              <a:cs typeface="Trebuchet MS" panose="020B0603020202020204" charset="0"/>
            </a:endParaRPr>
          </a:p>
          <a:p>
            <a:endParaRPr lang="ru-RU" sz="800" dirty="0"/>
          </a:p>
        </p:txBody>
      </p:sp>
    </p:spTree>
    <p:extLst>
      <p:ext uri="{BB962C8B-B14F-4D97-AF65-F5344CB8AC3E}">
        <p14:creationId xmlns:p14="http://schemas.microsoft.com/office/powerpoint/2010/main" val="202695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28" name="CustomShape 2"/>
          <p:cNvSpPr/>
          <p:nvPr/>
        </p:nvSpPr>
        <p:spPr>
          <a:xfrm>
            <a:off x="77400" y="100596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537718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2" name="Заголовок 1"/>
          <p:cNvSpPr>
            <a:spLocks noGrp="1"/>
          </p:cNvSpPr>
          <p:nvPr>
            <p:ph type="title"/>
          </p:nvPr>
        </p:nvSpPr>
        <p:spPr/>
        <p:txBody>
          <a:bodyPr/>
          <a:lstStyle/>
          <a:p>
            <a:r>
              <a:rPr lang="ru-RU" dirty="0">
                <a:latin typeface="+mn-lt"/>
              </a:rPr>
              <a:t>Первичная настройка OLT: общие параметры</a:t>
            </a:r>
            <a:br>
              <a:rPr lang="ru-RU" dirty="0">
                <a:latin typeface="+mn-lt"/>
              </a:rPr>
            </a:br>
            <a:endParaRPr lang="ru-RU" dirty="0">
              <a:latin typeface="+mn-lt"/>
            </a:endParaRPr>
          </a:p>
        </p:txBody>
      </p:sp>
      <p:sp>
        <p:nvSpPr>
          <p:cNvPr id="3" name="Текст 2"/>
          <p:cNvSpPr>
            <a:spLocks noGrp="1"/>
          </p:cNvSpPr>
          <p:nvPr>
            <p:ph type="body" sz="quarter" idx="11"/>
          </p:nvPr>
        </p:nvSpPr>
        <p:spPr/>
        <p:txBody>
          <a:bodyPr/>
          <a:lstStyle/>
          <a:p>
            <a:pPr marL="285750" lvl="0" indent="-284480" defTabSz="914400">
              <a:spcBef>
                <a:spcPts val="0"/>
              </a:spcBef>
              <a:buClr>
                <a:srgbClr val="000000"/>
              </a:buClr>
              <a:buSzTx/>
              <a:buFont typeface="Wingdings" panose="05000000000000000000" pitchFamily="2" charset="2"/>
              <a:buChar char=""/>
              <a:defRPr/>
            </a:pPr>
            <a:r>
              <a:rPr lang="ru-RU" spc="-1" dirty="0" smtClean="0">
                <a:solidFill>
                  <a:srgbClr val="000000"/>
                </a:solidFill>
                <a:latin typeface="Trebuchet MS" panose="020B0603020202020204" charset="0"/>
                <a:ea typeface="Arial" panose="020B0604020202020204"/>
                <a:cs typeface="Trebuchet MS" panose="020B0603020202020204" charset="0"/>
              </a:rPr>
              <a:t>Переходим </a:t>
            </a:r>
            <a:r>
              <a:rPr lang="ru-RU" spc="-1" dirty="0">
                <a:solidFill>
                  <a:srgbClr val="000000"/>
                </a:solidFill>
                <a:latin typeface="Trebuchet MS" panose="020B0603020202020204" charset="0"/>
                <a:ea typeface="Arial" panose="020B0604020202020204"/>
                <a:cs typeface="Trebuchet MS" panose="020B0603020202020204" charset="0"/>
              </a:rPr>
              <a:t>в режим настройки командой </a:t>
            </a:r>
            <a:r>
              <a:rPr lang="ru-RU" b="1" spc="-1" dirty="0" err="1">
                <a:solidFill>
                  <a:srgbClr val="000000"/>
                </a:solidFill>
                <a:latin typeface="Trebuchet MS" panose="020B0603020202020204" charset="0"/>
                <a:ea typeface="Arial" panose="020B0604020202020204"/>
                <a:cs typeface="Trebuchet MS" panose="020B0603020202020204" charset="0"/>
              </a:rPr>
              <a:t>conf</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Arial" panose="020B0604020202020204"/>
                <a:cs typeface="Trebuchet MS" panose="020B0603020202020204" charset="0"/>
              </a:rPr>
              <a:t>Задаем имя OLT командой </a:t>
            </a:r>
            <a:r>
              <a:rPr lang="ru-RU" b="1" spc="-1" dirty="0" err="1">
                <a:solidFill>
                  <a:srgbClr val="000000"/>
                </a:solidFill>
                <a:latin typeface="Trebuchet MS" panose="020B0603020202020204" charset="0"/>
                <a:ea typeface="Arial" panose="020B0604020202020204"/>
                <a:cs typeface="Trebuchet MS" panose="020B0603020202020204" charset="0"/>
              </a:rPr>
              <a:t>hostname</a:t>
            </a:r>
            <a:r>
              <a:rPr lang="ru-RU" b="1" spc="-1" dirty="0">
                <a:solidFill>
                  <a:srgbClr val="000000"/>
                </a:solidFill>
                <a:latin typeface="Trebuchet MS" panose="020B0603020202020204" charset="0"/>
                <a:ea typeface="Arial" panose="020B0604020202020204"/>
                <a:cs typeface="Trebuchet MS" panose="020B0603020202020204" charset="0"/>
              </a:rPr>
              <a:t> , </a:t>
            </a:r>
            <a:r>
              <a:rPr lang="ru-RU" spc="-1" dirty="0">
                <a:solidFill>
                  <a:srgbClr val="000000"/>
                </a:solidFill>
                <a:latin typeface="Trebuchet MS" panose="020B0603020202020204" charset="0"/>
                <a:ea typeface="Arial" panose="020B0604020202020204"/>
                <a:cs typeface="Trebuchet MS" panose="020B0603020202020204" charset="0"/>
              </a:rPr>
              <a:t>например </a:t>
            </a:r>
            <a:r>
              <a:rPr lang="ru-RU" b="1" spc="-1" dirty="0">
                <a:solidFill>
                  <a:srgbClr val="000000"/>
                </a:solidFill>
                <a:latin typeface="Trebuchet MS" panose="020B0603020202020204" charset="0"/>
                <a:ea typeface="Arial" panose="020B0604020202020204"/>
                <a:cs typeface="Trebuchet MS" panose="020B0603020202020204" charset="0"/>
              </a:rPr>
              <a:t>«</a:t>
            </a:r>
            <a:r>
              <a:rPr lang="ru-RU" b="1" spc="-1" dirty="0" err="1">
                <a:solidFill>
                  <a:srgbClr val="000000"/>
                </a:solidFill>
                <a:latin typeface="Trebuchet MS" panose="020B0603020202020204" charset="0"/>
                <a:ea typeface="Arial" panose="020B0604020202020204"/>
                <a:cs typeface="Trebuchet MS" panose="020B0603020202020204" charset="0"/>
              </a:rPr>
              <a:t>hostname</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b="1" spc="-1" dirty="0" err="1">
                <a:solidFill>
                  <a:srgbClr val="000000"/>
                </a:solidFill>
                <a:latin typeface="Trebuchet MS" panose="020B0603020202020204" charset="0"/>
                <a:ea typeface="Arial" panose="020B0604020202020204"/>
                <a:cs typeface="Trebuchet MS" panose="020B0603020202020204" charset="0"/>
              </a:rPr>
              <a:t>test</a:t>
            </a:r>
            <a:r>
              <a:rPr lang="ru-RU" b="1" spc="-1" dirty="0">
                <a:solidFill>
                  <a:srgbClr val="000000"/>
                </a:solidFill>
                <a:latin typeface="Trebuchet MS" panose="020B0603020202020204" charset="0"/>
                <a:ea typeface="Arial" panose="020B0604020202020204"/>
                <a:cs typeface="Trebuchet MS" panose="020B0603020202020204" charset="0"/>
              </a:rPr>
              <a:t>»</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Arial" panose="020B0604020202020204"/>
                <a:cs typeface="Trebuchet MS" panose="020B0603020202020204" charset="0"/>
              </a:rPr>
              <a:t>Включаем режим шифрования паролей командой «</a:t>
            </a:r>
            <a:r>
              <a:rPr lang="ru-RU" b="1" spc="-1" dirty="0" err="1">
                <a:solidFill>
                  <a:srgbClr val="000000"/>
                </a:solidFill>
                <a:latin typeface="Trebuchet MS" panose="020B0603020202020204" charset="0"/>
                <a:ea typeface="Arial" panose="020B0604020202020204"/>
                <a:cs typeface="Trebuchet MS" panose="020B0603020202020204" charset="0"/>
              </a:rPr>
              <a:t>service</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b="1" spc="-1" dirty="0" err="1">
                <a:solidFill>
                  <a:srgbClr val="000000"/>
                </a:solidFill>
                <a:latin typeface="Trebuchet MS" panose="020B0603020202020204" charset="0"/>
                <a:ea typeface="Arial" panose="020B0604020202020204"/>
                <a:cs typeface="Trebuchet MS" panose="020B0603020202020204" charset="0"/>
              </a:rPr>
              <a:t>password-encryption</a:t>
            </a:r>
            <a:r>
              <a:rPr lang="ru-RU" b="1" spc="-1" dirty="0">
                <a:solidFill>
                  <a:srgbClr val="000000"/>
                </a:solidFill>
                <a:latin typeface="Trebuchet MS" panose="020B0603020202020204" charset="0"/>
                <a:ea typeface="Arial" panose="020B0604020202020204"/>
                <a:cs typeface="Trebuchet MS" panose="020B0603020202020204" charset="0"/>
              </a:rPr>
              <a:t>»</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Arial" panose="020B0604020202020204"/>
                <a:cs typeface="Trebuchet MS" panose="020B0603020202020204" charset="0"/>
              </a:rPr>
              <a:t>Включаем ведение логов локально командой «</a:t>
            </a:r>
            <a:r>
              <a:rPr lang="ru-RU" b="1" spc="-1" dirty="0" err="1">
                <a:solidFill>
                  <a:srgbClr val="000000"/>
                </a:solidFill>
                <a:latin typeface="Trebuchet MS" panose="020B0603020202020204" charset="0"/>
                <a:ea typeface="Arial" panose="020B0604020202020204"/>
                <a:cs typeface="Trebuchet MS" panose="020B0603020202020204" charset="0"/>
              </a:rPr>
              <a:t>logging</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b="1" spc="-1" dirty="0" err="1">
                <a:solidFill>
                  <a:srgbClr val="000000"/>
                </a:solidFill>
                <a:latin typeface="Trebuchet MS" panose="020B0603020202020204" charset="0"/>
                <a:ea typeface="Arial" panose="020B0604020202020204"/>
                <a:cs typeface="Trebuchet MS" panose="020B0603020202020204" charset="0"/>
              </a:rPr>
              <a:t>buffered</a:t>
            </a:r>
            <a:r>
              <a:rPr lang="ru-RU" spc="-1" dirty="0">
                <a:solidFill>
                  <a:srgbClr val="000000"/>
                </a:solidFill>
                <a:latin typeface="Trebuchet MS" panose="020B0603020202020204" charset="0"/>
                <a:ea typeface="Arial" panose="020B0604020202020204"/>
                <a:cs typeface="Trebuchet MS" panose="020B0603020202020204" charset="0"/>
              </a:rPr>
              <a:t> </a:t>
            </a:r>
            <a:r>
              <a:rPr lang="ru-RU" b="1" spc="-1" dirty="0">
                <a:solidFill>
                  <a:srgbClr val="000000"/>
                </a:solidFill>
                <a:latin typeface="Trebuchet MS" panose="020B0603020202020204" charset="0"/>
                <a:ea typeface="Arial" panose="020B0604020202020204"/>
                <a:cs typeface="Trebuchet MS" panose="020B0603020202020204" charset="0"/>
              </a:rPr>
              <a:t>X»</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Arial" panose="020B0604020202020204"/>
                <a:cs typeface="Trebuchet MS" panose="020B0603020202020204" charset="0"/>
              </a:rPr>
              <a:t>Включаем запись логов на внешнем сервере командой «</a:t>
            </a:r>
            <a:r>
              <a:rPr lang="ru-RU" b="1" spc="-1" dirty="0" err="1">
                <a:solidFill>
                  <a:srgbClr val="000000"/>
                </a:solidFill>
                <a:latin typeface="Trebuchet MS" panose="020B0603020202020204" charset="0"/>
                <a:ea typeface="Arial" panose="020B0604020202020204"/>
                <a:cs typeface="Trebuchet MS" panose="020B0603020202020204" charset="0"/>
              </a:rPr>
              <a:t>logging</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b="1" spc="-1" dirty="0" err="1">
                <a:solidFill>
                  <a:srgbClr val="000000"/>
                </a:solidFill>
                <a:latin typeface="Trebuchet MS" panose="020B0603020202020204" charset="0"/>
                <a:ea typeface="Arial" panose="020B0604020202020204"/>
                <a:cs typeface="Trebuchet MS" panose="020B0603020202020204" charset="0"/>
              </a:rPr>
              <a:t>x.x.x.x</a:t>
            </a:r>
            <a:r>
              <a:rPr lang="ru-RU" b="1" spc="-1" dirty="0">
                <a:solidFill>
                  <a:srgbClr val="000000"/>
                </a:solidFill>
                <a:latin typeface="Trebuchet MS" panose="020B0603020202020204" charset="0"/>
                <a:ea typeface="Arial" panose="020B0604020202020204"/>
                <a:cs typeface="Trebuchet MS" panose="020B0603020202020204" charset="0"/>
              </a:rPr>
              <a:t>»</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Arial" panose="020B0604020202020204"/>
                <a:cs typeface="Trebuchet MS" panose="020B0603020202020204" charset="0"/>
              </a:rPr>
              <a:t>Создадим своего пользователя или пароль для существующего </a:t>
            </a:r>
            <a:r>
              <a:rPr lang="ru-RU" spc="-1" dirty="0" err="1">
                <a:solidFill>
                  <a:srgbClr val="000000"/>
                </a:solidFill>
                <a:latin typeface="Trebuchet MS" panose="020B0603020202020204" charset="0"/>
                <a:ea typeface="Arial" panose="020B0604020202020204"/>
                <a:cs typeface="Trebuchet MS" panose="020B0603020202020204" charset="0"/>
              </a:rPr>
              <a:t>admin</a:t>
            </a:r>
            <a:r>
              <a:rPr lang="ru-RU" spc="-1" dirty="0">
                <a:solidFill>
                  <a:srgbClr val="000000"/>
                </a:solidFill>
                <a:latin typeface="Trebuchet MS" panose="020B0603020202020204" charset="0"/>
                <a:ea typeface="Arial" panose="020B0604020202020204"/>
                <a:cs typeface="Trebuchet MS" panose="020B0603020202020204" charset="0"/>
              </a:rPr>
              <a:t> </a:t>
            </a:r>
            <a:r>
              <a:rPr lang="ru-RU" b="1" spc="-1" dirty="0">
                <a:solidFill>
                  <a:srgbClr val="000000"/>
                </a:solidFill>
                <a:latin typeface="Trebuchet MS" panose="020B0603020202020204" charset="0"/>
                <a:ea typeface="Arial" panose="020B0604020202020204"/>
                <a:cs typeface="Trebuchet MS" panose="020B0603020202020204" charset="0"/>
              </a:rPr>
              <a:t>«</a:t>
            </a:r>
            <a:r>
              <a:rPr lang="ru-RU" b="1" spc="-1" dirty="0" err="1">
                <a:solidFill>
                  <a:srgbClr val="000000"/>
                </a:solidFill>
                <a:latin typeface="Trebuchet MS" panose="020B0603020202020204" charset="0"/>
                <a:ea typeface="Arial" panose="020B0604020202020204"/>
                <a:cs typeface="Trebuchet MS" panose="020B0603020202020204" charset="0"/>
              </a:rPr>
              <a:t>username</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b="1" spc="-1" dirty="0" err="1">
                <a:solidFill>
                  <a:srgbClr val="000000"/>
                </a:solidFill>
                <a:latin typeface="Trebuchet MS" panose="020B0603020202020204" charset="0"/>
                <a:ea typeface="Arial" panose="020B0604020202020204"/>
                <a:cs typeface="Trebuchet MS" panose="020B0603020202020204" charset="0"/>
              </a:rPr>
              <a:t>user</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b="1" spc="-1" dirty="0" err="1">
                <a:solidFill>
                  <a:srgbClr val="000000"/>
                </a:solidFill>
                <a:latin typeface="Trebuchet MS" panose="020B0603020202020204" charset="0"/>
                <a:ea typeface="Arial" panose="020B0604020202020204"/>
                <a:cs typeface="Trebuchet MS" panose="020B0603020202020204" charset="0"/>
              </a:rPr>
              <a:t>password</a:t>
            </a:r>
            <a:r>
              <a:rPr lang="ru-RU" b="1" spc="-1" dirty="0">
                <a:solidFill>
                  <a:srgbClr val="000000"/>
                </a:solidFill>
                <a:latin typeface="Trebuchet MS" panose="020B0603020202020204" charset="0"/>
                <a:ea typeface="Arial" panose="020B0604020202020204"/>
                <a:cs typeface="Trebuchet MS" panose="020B0603020202020204" charset="0"/>
              </a:rPr>
              <a:t> 0 </a:t>
            </a:r>
            <a:r>
              <a:rPr lang="ru-RU" b="1" spc="-1" dirty="0" err="1">
                <a:solidFill>
                  <a:srgbClr val="000000"/>
                </a:solidFill>
                <a:latin typeface="Trebuchet MS" panose="020B0603020202020204" charset="0"/>
                <a:ea typeface="Arial" panose="020B0604020202020204"/>
                <a:cs typeface="Trebuchet MS" panose="020B0603020202020204" charset="0"/>
              </a:rPr>
              <a:t>pass</a:t>
            </a:r>
            <a:r>
              <a:rPr lang="ru-RU" b="1" spc="-1" dirty="0">
                <a:solidFill>
                  <a:srgbClr val="000000"/>
                </a:solidFill>
                <a:latin typeface="Trebuchet MS" panose="020B0603020202020204" charset="0"/>
                <a:ea typeface="Arial" panose="020B0604020202020204"/>
                <a:cs typeface="Trebuchet MS" panose="020B0603020202020204" charset="0"/>
              </a:rPr>
              <a:t>»</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Arial" panose="020B0604020202020204"/>
                <a:cs typeface="Trebuchet MS" panose="020B0603020202020204" charset="0"/>
              </a:rPr>
              <a:t>Зададим сервер обновления времени командой</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spc="-1" dirty="0" err="1">
                <a:solidFill>
                  <a:srgbClr val="000000"/>
                </a:solidFill>
                <a:latin typeface="Trebuchet MS" panose="020B0603020202020204" charset="0"/>
                <a:ea typeface="Arial" panose="020B0604020202020204"/>
                <a:cs typeface="Trebuchet MS" panose="020B0603020202020204" charset="0"/>
              </a:rPr>
              <a:t>ntp</a:t>
            </a:r>
            <a:r>
              <a:rPr lang="ru-RU" spc="-1" dirty="0">
                <a:solidFill>
                  <a:srgbClr val="000000"/>
                </a:solidFill>
                <a:latin typeface="Trebuchet MS" panose="020B0603020202020204" charset="0"/>
                <a:ea typeface="Arial" panose="020B0604020202020204"/>
                <a:cs typeface="Trebuchet MS" panose="020B0603020202020204" charset="0"/>
              </a:rPr>
              <a:t> </a:t>
            </a:r>
            <a:r>
              <a:rPr lang="ru-RU" spc="-1" dirty="0" err="1">
                <a:solidFill>
                  <a:srgbClr val="000000"/>
                </a:solidFill>
                <a:latin typeface="Trebuchet MS" panose="020B0603020202020204" charset="0"/>
                <a:ea typeface="Arial" panose="020B0604020202020204"/>
                <a:cs typeface="Trebuchet MS" panose="020B0603020202020204" charset="0"/>
              </a:rPr>
              <a:t>server</a:t>
            </a:r>
            <a:r>
              <a:rPr lang="ru-RU" spc="-1" dirty="0">
                <a:solidFill>
                  <a:srgbClr val="000000"/>
                </a:solidFill>
                <a:latin typeface="Trebuchet MS" panose="020B0603020202020204" charset="0"/>
                <a:ea typeface="Arial" panose="020B0604020202020204"/>
                <a:cs typeface="Trebuchet MS" panose="020B0603020202020204" charset="0"/>
              </a:rPr>
              <a:t>, например </a:t>
            </a:r>
            <a:r>
              <a:rPr lang="ru-RU" b="1" spc="-1" dirty="0">
                <a:solidFill>
                  <a:srgbClr val="000000"/>
                </a:solidFill>
                <a:latin typeface="Trebuchet MS" panose="020B0603020202020204" charset="0"/>
                <a:ea typeface="Arial" panose="020B0604020202020204"/>
                <a:cs typeface="Trebuchet MS" panose="020B0603020202020204" charset="0"/>
              </a:rPr>
              <a:t>«</a:t>
            </a:r>
            <a:r>
              <a:rPr lang="ru-RU" b="1" spc="-1" dirty="0" err="1">
                <a:solidFill>
                  <a:srgbClr val="000000"/>
                </a:solidFill>
                <a:latin typeface="Trebuchet MS" panose="020B0603020202020204" charset="0"/>
                <a:ea typeface="Arial" panose="020B0604020202020204"/>
                <a:cs typeface="Trebuchet MS" panose="020B0603020202020204" charset="0"/>
              </a:rPr>
              <a:t>ntp</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b="1" spc="-1" dirty="0" err="1">
                <a:solidFill>
                  <a:srgbClr val="000000"/>
                </a:solidFill>
                <a:latin typeface="Trebuchet MS" panose="020B0603020202020204" charset="0"/>
                <a:ea typeface="Arial" panose="020B0604020202020204"/>
                <a:cs typeface="Trebuchet MS" panose="020B0603020202020204" charset="0"/>
              </a:rPr>
              <a:t>server</a:t>
            </a:r>
            <a:r>
              <a:rPr lang="ru-RU" b="1" spc="-1" dirty="0">
                <a:solidFill>
                  <a:srgbClr val="000000"/>
                </a:solidFill>
                <a:latin typeface="Trebuchet MS" panose="020B0603020202020204" charset="0"/>
                <a:ea typeface="Arial" panose="020B0604020202020204"/>
                <a:cs typeface="Trebuchet MS" panose="020B0603020202020204" charset="0"/>
              </a:rPr>
              <a:t> 172.16.17.3»</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Arial" panose="020B0604020202020204"/>
                <a:cs typeface="Trebuchet MS" panose="020B0603020202020204" charset="0"/>
              </a:rPr>
              <a:t>Зададим часовой пояс командой </a:t>
            </a:r>
            <a:r>
              <a:rPr lang="ru-RU" b="1" spc="-1" dirty="0" err="1">
                <a:solidFill>
                  <a:srgbClr val="000000"/>
                </a:solidFill>
                <a:latin typeface="Trebuchet MS" panose="020B0603020202020204" charset="0"/>
                <a:ea typeface="Arial" panose="020B0604020202020204"/>
                <a:cs typeface="Trebuchet MS" panose="020B0603020202020204" charset="0"/>
              </a:rPr>
              <a:t>time-zone</a:t>
            </a:r>
            <a:r>
              <a:rPr lang="ru-RU" b="1" spc="-1" dirty="0">
                <a:solidFill>
                  <a:srgbClr val="000000"/>
                </a:solidFill>
                <a:latin typeface="Trebuchet MS" panose="020B0603020202020204" charset="0"/>
                <a:ea typeface="Arial" panose="020B0604020202020204"/>
                <a:cs typeface="Trebuchet MS" panose="020B0603020202020204" charset="0"/>
              </a:rPr>
              <a:t> </a:t>
            </a:r>
            <a:r>
              <a:rPr lang="ru-RU" i="1" spc="-1" dirty="0">
                <a:solidFill>
                  <a:srgbClr val="000000"/>
                </a:solidFill>
                <a:latin typeface="Trebuchet MS" panose="020B0603020202020204" charset="0"/>
                <a:ea typeface="Arial" panose="020B0604020202020204"/>
                <a:cs typeface="Trebuchet MS" panose="020B0603020202020204" charset="0"/>
              </a:rPr>
              <a:t>имя смещение, например </a:t>
            </a:r>
            <a:r>
              <a:rPr lang="ru-RU" b="1" spc="-1" dirty="0">
                <a:solidFill>
                  <a:srgbClr val="000000"/>
                </a:solidFill>
                <a:latin typeface="Trebuchet MS" panose="020B0603020202020204" charset="0"/>
                <a:ea typeface="Arial" panose="020B0604020202020204"/>
                <a:cs typeface="Trebuchet MS" panose="020B0603020202020204" charset="0"/>
              </a:rPr>
              <a:t>«</a:t>
            </a:r>
            <a:r>
              <a:rPr lang="ru-RU" b="1" spc="-1" dirty="0" err="1">
                <a:solidFill>
                  <a:srgbClr val="000000"/>
                </a:solidFill>
                <a:latin typeface="Trebuchet MS" panose="020B0603020202020204" charset="0"/>
                <a:ea typeface="Arial" panose="020B0604020202020204"/>
                <a:cs typeface="Trebuchet MS" panose="020B0603020202020204" charset="0"/>
              </a:rPr>
              <a:t>time-zone</a:t>
            </a:r>
            <a:r>
              <a:rPr lang="ru-RU" b="1" spc="-1" dirty="0">
                <a:solidFill>
                  <a:srgbClr val="000000"/>
                </a:solidFill>
                <a:latin typeface="Trebuchet MS" panose="020B0603020202020204" charset="0"/>
                <a:ea typeface="Arial" panose="020B0604020202020204"/>
                <a:cs typeface="Trebuchet MS" panose="020B0603020202020204" charset="0"/>
              </a:rPr>
              <a:t> EKT +5»</a:t>
            </a:r>
            <a:endParaRPr lang="ru-RU" spc="-1" dirty="0">
              <a:solidFill>
                <a:prstClr val="black"/>
              </a:solidFill>
              <a:latin typeface="Trebuchet MS" panose="020B0603020202020204" charset="0"/>
              <a:ea typeface="DejaVu Sans"/>
              <a:cs typeface="Trebuchet MS" panose="020B0603020202020204" charset="0"/>
            </a:endParaRPr>
          </a:p>
          <a:p>
            <a:pPr marL="5377180" lvl="0" indent="-284480" defTabSz="914400">
              <a:spcBef>
                <a:spcPts val="0"/>
              </a:spcBef>
              <a:buClrTx/>
              <a:buSzTx/>
              <a:buNone/>
              <a:defRPr/>
            </a:pPr>
            <a:endParaRPr lang="ru-RU" spc="-1" dirty="0">
              <a:solidFill>
                <a:prstClr val="black"/>
              </a:solidFill>
              <a:latin typeface="Trebuchet MS" panose="020B0603020202020204" charset="0"/>
              <a:ea typeface="DejaVu Sans"/>
              <a:cs typeface="Trebuchet MS" panose="020B0603020202020204" charset="0"/>
            </a:endParaRPr>
          </a:p>
          <a:p>
            <a:endParaRPr lang="ru-RU" dirty="0"/>
          </a:p>
        </p:txBody>
      </p:sp>
    </p:spTree>
    <p:extLst>
      <p:ext uri="{BB962C8B-B14F-4D97-AF65-F5344CB8AC3E}">
        <p14:creationId xmlns:p14="http://schemas.microsoft.com/office/powerpoint/2010/main" val="58065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28" name="CustomShape 2"/>
          <p:cNvSpPr/>
          <p:nvPr/>
        </p:nvSpPr>
        <p:spPr>
          <a:xfrm>
            <a:off x="77400" y="100596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285750" marR="0" lvl="0" indent="-28448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endParaRPr kumimoji="0" lang="en-US" alt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2" name="Заголовок 1"/>
          <p:cNvSpPr>
            <a:spLocks noGrp="1"/>
          </p:cNvSpPr>
          <p:nvPr>
            <p:ph type="title"/>
          </p:nvPr>
        </p:nvSpPr>
        <p:spPr/>
        <p:txBody>
          <a:bodyPr/>
          <a:lstStyle/>
          <a:p>
            <a:r>
              <a:rPr lang="ru-RU" dirty="0">
                <a:latin typeface="+mn-lt"/>
              </a:rPr>
              <a:t>Первичная настройка OLT: сохранение </a:t>
            </a:r>
            <a:r>
              <a:rPr lang="ru-RU" dirty="0" err="1">
                <a:latin typeface="+mn-lt"/>
              </a:rPr>
              <a:t>конфига</a:t>
            </a:r>
            <a:r>
              <a:rPr lang="ru-RU" dirty="0">
                <a:latin typeface="+mn-lt"/>
              </a:rPr>
              <a:t> и перезагрузка ОЛТ</a:t>
            </a:r>
            <a:br>
              <a:rPr lang="ru-RU" dirty="0">
                <a:latin typeface="+mn-lt"/>
              </a:rPr>
            </a:br>
            <a:endParaRPr lang="ru-RU" dirty="0">
              <a:latin typeface="+mn-lt"/>
            </a:endParaRPr>
          </a:p>
        </p:txBody>
      </p:sp>
      <p:sp>
        <p:nvSpPr>
          <p:cNvPr id="3" name="Текст 2"/>
          <p:cNvSpPr>
            <a:spLocks noGrp="1"/>
          </p:cNvSpPr>
          <p:nvPr>
            <p:ph type="body" sz="quarter" idx="11"/>
          </p:nvPr>
        </p:nvSpPr>
        <p:spPr/>
        <p:txBody>
          <a:bodyPr/>
          <a:lstStyle/>
          <a:p>
            <a:pPr marL="285750" lvl="0" indent="-284480" defTabSz="914400">
              <a:spcBef>
                <a:spcPts val="0"/>
              </a:spcBef>
              <a:buClr>
                <a:srgbClr val="000000"/>
              </a:buClr>
              <a:buSzTx/>
              <a:buFont typeface="Wingdings" panose="05000000000000000000" pitchFamily="2" charset="2"/>
              <a:buChar char=""/>
              <a:defRPr/>
            </a:pPr>
            <a:r>
              <a:rPr lang="ru-RU" spc="-1" dirty="0" smtClean="0">
                <a:solidFill>
                  <a:prstClr val="black"/>
                </a:solidFill>
                <a:latin typeface="Trebuchet MS" panose="020B0603020202020204" charset="0"/>
                <a:ea typeface="DejaVu Sans"/>
                <a:cs typeface="Trebuchet MS" panose="020B0603020202020204" charset="0"/>
              </a:rPr>
              <a:t>Для </a:t>
            </a:r>
            <a:r>
              <a:rPr lang="ru-RU" spc="-1" dirty="0">
                <a:solidFill>
                  <a:prstClr val="black"/>
                </a:solidFill>
                <a:latin typeface="Trebuchet MS" panose="020B0603020202020204" charset="0"/>
                <a:ea typeface="DejaVu Sans"/>
                <a:cs typeface="Trebuchet MS" panose="020B0603020202020204" charset="0"/>
              </a:rPr>
              <a:t>сохранения </a:t>
            </a:r>
            <a:r>
              <a:rPr lang="ru-RU" spc="-1" dirty="0" err="1">
                <a:solidFill>
                  <a:prstClr val="black"/>
                </a:solidFill>
                <a:latin typeface="Trebuchet MS" panose="020B0603020202020204" charset="0"/>
                <a:ea typeface="DejaVu Sans"/>
                <a:cs typeface="Trebuchet MS" panose="020B0603020202020204" charset="0"/>
              </a:rPr>
              <a:t>конфига</a:t>
            </a:r>
            <a:r>
              <a:rPr lang="ru-RU" spc="-1" dirty="0">
                <a:solidFill>
                  <a:prstClr val="black"/>
                </a:solidFill>
                <a:latin typeface="Trebuchet MS" panose="020B0603020202020204" charset="0"/>
                <a:ea typeface="DejaVu Sans"/>
                <a:cs typeface="Trebuchet MS" panose="020B0603020202020204" charset="0"/>
              </a:rPr>
              <a:t> на</a:t>
            </a:r>
            <a:r>
              <a:rPr lang="en-US" altLang="ru-RU" spc="-1" dirty="0">
                <a:solidFill>
                  <a:prstClr val="black"/>
                </a:solidFill>
                <a:latin typeface="Trebuchet MS" panose="020B0603020202020204" charset="0"/>
                <a:ea typeface="DejaVu Sans"/>
                <a:cs typeface="Trebuchet MS" panose="020B0603020202020204" charset="0"/>
              </a:rPr>
              <a:t> </a:t>
            </a:r>
            <a:r>
              <a:rPr lang="ru-RU" spc="-1" dirty="0">
                <a:solidFill>
                  <a:prstClr val="black"/>
                </a:solidFill>
                <a:latin typeface="Trebuchet MS" panose="020B0603020202020204" charset="0"/>
                <a:ea typeface="DejaVu Sans"/>
                <a:cs typeface="Trebuchet MS" panose="020B0603020202020204" charset="0"/>
              </a:rPr>
              <a:t> </a:t>
            </a:r>
            <a:r>
              <a:rPr lang="en-US" altLang="ru-RU" spc="-1" dirty="0">
                <a:solidFill>
                  <a:prstClr val="black"/>
                </a:solidFill>
                <a:latin typeface="Trebuchet MS" panose="020B0603020202020204" charset="0"/>
                <a:ea typeface="DejaVu Sans"/>
                <a:cs typeface="Trebuchet MS" panose="020B0603020202020204" charset="0"/>
              </a:rPr>
              <a:t>OLT п</a:t>
            </a:r>
            <a:r>
              <a:rPr lang="ru-RU" altLang="ru-RU" spc="-1" dirty="0" err="1">
                <a:solidFill>
                  <a:prstClr val="black"/>
                </a:solidFill>
                <a:latin typeface="Trebuchet MS" panose="020B0603020202020204" charset="0"/>
                <a:ea typeface="DejaVu Sans"/>
                <a:cs typeface="Trebuchet MS" panose="020B0603020202020204" charset="0"/>
              </a:rPr>
              <a:t>рименяется</a:t>
            </a:r>
            <a:r>
              <a:rPr lang="ru-RU" altLang="ru-RU" spc="-1" dirty="0">
                <a:solidFill>
                  <a:prstClr val="black"/>
                </a:solidFill>
                <a:latin typeface="Trebuchet MS" panose="020B0603020202020204" charset="0"/>
                <a:ea typeface="DejaVu Sans"/>
                <a:cs typeface="Trebuchet MS" panose="020B0603020202020204" charset="0"/>
              </a:rPr>
              <a:t> команда</a:t>
            </a:r>
            <a:r>
              <a:rPr lang="ru-RU" altLang="ru-RU" b="1" spc="-1" dirty="0">
                <a:solidFill>
                  <a:prstClr val="black"/>
                </a:solidFill>
                <a:latin typeface="Trebuchet MS" panose="020B0603020202020204" charset="0"/>
                <a:ea typeface="DejaVu Sans"/>
                <a:cs typeface="Trebuchet MS" panose="020B0603020202020204" charset="0"/>
              </a:rPr>
              <a:t> </a:t>
            </a:r>
            <a:r>
              <a:rPr lang="en-US" altLang="ru-RU" b="1" spc="-1" dirty="0">
                <a:solidFill>
                  <a:prstClr val="black"/>
                </a:solidFill>
                <a:latin typeface="Trebuchet MS" panose="020B0603020202020204" charset="0"/>
                <a:ea typeface="DejaVu Sans"/>
                <a:cs typeface="Trebuchet MS" panose="020B0603020202020204" charset="0"/>
              </a:rPr>
              <a:t>write all</a:t>
            </a:r>
          </a:p>
          <a:p>
            <a:pPr marL="285750" lvl="0" indent="-284480" defTabSz="914400">
              <a:spcBef>
                <a:spcPts val="0"/>
              </a:spcBef>
              <a:buClr>
                <a:srgbClr val="000000"/>
              </a:buClr>
              <a:buSzTx/>
              <a:buFont typeface="Wingdings" panose="05000000000000000000" pitchFamily="2" charset="2"/>
              <a:buChar char=""/>
              <a:defRPr/>
            </a:pPr>
            <a:r>
              <a:rPr lang="ru-RU" altLang="en-US" spc="-1" dirty="0">
                <a:solidFill>
                  <a:prstClr val="black"/>
                </a:solidFill>
                <a:latin typeface="Trebuchet MS" panose="020B0603020202020204" charset="0"/>
                <a:ea typeface="DejaVu Sans"/>
                <a:cs typeface="Trebuchet MS" panose="020B0603020202020204" charset="0"/>
              </a:rPr>
              <a:t>Перезагрузка </a:t>
            </a:r>
            <a:r>
              <a:rPr lang="en-US" altLang="ru-RU" spc="-1" dirty="0">
                <a:solidFill>
                  <a:prstClr val="black"/>
                </a:solidFill>
                <a:latin typeface="Trebuchet MS" panose="020B0603020202020204" charset="0"/>
                <a:ea typeface="DejaVu Sans"/>
                <a:cs typeface="Trebuchet MS" panose="020B0603020202020204" charset="0"/>
              </a:rPr>
              <a:t>OLT </a:t>
            </a:r>
            <a:r>
              <a:rPr lang="ru-RU" altLang="en-US" spc="-1" dirty="0">
                <a:solidFill>
                  <a:prstClr val="black"/>
                </a:solidFill>
                <a:latin typeface="Trebuchet MS" panose="020B0603020202020204" charset="0"/>
                <a:ea typeface="DejaVu Sans"/>
                <a:cs typeface="Trebuchet MS" panose="020B0603020202020204" charset="0"/>
              </a:rPr>
              <a:t>инициируется командой </a:t>
            </a:r>
            <a:r>
              <a:rPr lang="en-US" altLang="en-US" b="1" spc="-1" dirty="0">
                <a:solidFill>
                  <a:prstClr val="black"/>
                </a:solidFill>
                <a:latin typeface="Trebuchet MS" panose="020B0603020202020204" charset="0"/>
                <a:ea typeface="DejaVu Sans"/>
                <a:cs typeface="Trebuchet MS" panose="020B0603020202020204" charset="0"/>
              </a:rPr>
              <a:t>reboot</a:t>
            </a:r>
          </a:p>
          <a:p>
            <a:pPr marL="285750" lvl="0" indent="-284480" defTabSz="914400">
              <a:spcBef>
                <a:spcPts val="0"/>
              </a:spcBef>
              <a:buClr>
                <a:srgbClr val="000000"/>
              </a:buClr>
              <a:buSzTx/>
              <a:buFont typeface="Wingdings" panose="05000000000000000000" pitchFamily="2" charset="2"/>
              <a:buChar char=""/>
              <a:defRPr/>
            </a:pPr>
            <a:r>
              <a:rPr lang="ru-RU" altLang="en-US" spc="-1" dirty="0">
                <a:solidFill>
                  <a:prstClr val="black"/>
                </a:solidFill>
                <a:latin typeface="Trebuchet MS" panose="020B0603020202020204" charset="0"/>
                <a:ea typeface="DejaVu Sans"/>
                <a:cs typeface="Trebuchet MS" panose="020B0603020202020204" charset="0"/>
              </a:rPr>
              <a:t>Есть возможность отложенной перезагрузки, с помощью команды</a:t>
            </a:r>
            <a:r>
              <a:rPr lang="ru-RU" altLang="en-US" b="1" spc="-1" dirty="0">
                <a:solidFill>
                  <a:prstClr val="black"/>
                </a:solidFill>
                <a:latin typeface="Trebuchet MS" panose="020B0603020202020204" charset="0"/>
                <a:ea typeface="DejaVu Sans"/>
                <a:cs typeface="Trebuchet MS" panose="020B0603020202020204" charset="0"/>
              </a:rPr>
              <a:t> </a:t>
            </a:r>
            <a:r>
              <a:rPr lang="en-US" altLang="en-US" b="1" spc="-1" dirty="0">
                <a:solidFill>
                  <a:prstClr val="black"/>
                </a:solidFill>
                <a:latin typeface="Trebuchet MS" panose="020B0603020202020204" charset="0"/>
                <a:ea typeface="DejaVu Sans"/>
                <a:cs typeface="Trebuchet MS" panose="020B0603020202020204" charset="0"/>
              </a:rPr>
              <a:t>reboot after</a:t>
            </a:r>
            <a:r>
              <a:rPr lang="en-US" altLang="en-US" spc="-1" dirty="0">
                <a:solidFill>
                  <a:prstClr val="black"/>
                </a:solidFill>
                <a:latin typeface="Trebuchet MS" panose="020B0603020202020204" charset="0"/>
                <a:ea typeface="DejaVu Sans"/>
                <a:cs typeface="Trebuchet MS" panose="020B0603020202020204" charset="0"/>
              </a:rPr>
              <a:t> </a:t>
            </a:r>
            <a:r>
              <a:rPr lang="ru-RU" altLang="en-US" spc="-1" dirty="0">
                <a:solidFill>
                  <a:prstClr val="black"/>
                </a:solidFill>
                <a:latin typeface="Trebuchet MS" panose="020B0603020202020204" charset="0"/>
                <a:ea typeface="DejaVu Sans"/>
                <a:cs typeface="Trebuchet MS" panose="020B0603020202020204" charset="0"/>
              </a:rPr>
              <a:t>в режиме конфигурации</a:t>
            </a:r>
          </a:p>
          <a:p>
            <a:pPr marL="1270" lvl="0" indent="0" defTabSz="914400">
              <a:spcBef>
                <a:spcPts val="0"/>
              </a:spcBef>
              <a:buClr>
                <a:srgbClr val="000000"/>
              </a:buClr>
              <a:buSzTx/>
              <a:buNone/>
              <a:defRPr/>
            </a:pPr>
            <a:r>
              <a:rPr lang="ru-RU" altLang="en-US" spc="-1" dirty="0">
                <a:solidFill>
                  <a:prstClr val="black"/>
                </a:solidFill>
                <a:latin typeface="Trebuchet MS" panose="020B0603020202020204" charset="0"/>
                <a:ea typeface="DejaVu Sans"/>
                <a:cs typeface="Trebuchet MS" panose="020B0603020202020204" charset="0"/>
              </a:rPr>
              <a:t>	</a:t>
            </a:r>
            <a:endParaRPr lang="en-US" altLang="en-US" spc="-1" dirty="0" smtClean="0">
              <a:solidFill>
                <a:prstClr val="black"/>
              </a:solidFill>
              <a:latin typeface="Trebuchet MS" panose="020B0603020202020204" charset="0"/>
              <a:ea typeface="DejaVu Sans"/>
              <a:cs typeface="Trebuchet MS" panose="020B0603020202020204" charset="0"/>
            </a:endParaRPr>
          </a:p>
          <a:p>
            <a:pPr marL="1270" lvl="0" indent="0" defTabSz="914400">
              <a:spcBef>
                <a:spcPts val="0"/>
              </a:spcBef>
              <a:buClr>
                <a:srgbClr val="000000"/>
              </a:buClr>
              <a:buSzTx/>
              <a:buNone/>
              <a:defRPr/>
            </a:pPr>
            <a:r>
              <a:rPr lang="ru-RU" altLang="en-US" spc="-1" dirty="0" smtClean="0">
                <a:solidFill>
                  <a:prstClr val="black"/>
                </a:solidFill>
                <a:latin typeface="Trebuchet MS" panose="020B0603020202020204" charset="0"/>
                <a:ea typeface="DejaVu Sans"/>
                <a:cs typeface="Trebuchet MS" panose="020B0603020202020204" charset="0"/>
              </a:rPr>
              <a:t>например</a:t>
            </a:r>
            <a:r>
              <a:rPr lang="ru-RU" altLang="en-US" spc="-1" dirty="0">
                <a:solidFill>
                  <a:prstClr val="black"/>
                </a:solidFill>
                <a:latin typeface="Trebuchet MS" panose="020B0603020202020204" charset="0"/>
                <a:ea typeface="DejaVu Sans"/>
                <a:cs typeface="Trebuchet MS" panose="020B0603020202020204" charset="0"/>
              </a:rPr>
              <a:t>, задав </a:t>
            </a:r>
            <a:r>
              <a:rPr lang="en-US" altLang="en-US" spc="-1" dirty="0">
                <a:solidFill>
                  <a:prstClr val="black"/>
                </a:solidFill>
                <a:latin typeface="Trebuchet MS" panose="020B0603020202020204" charset="0"/>
                <a:ea typeface="DejaVu Sans"/>
                <a:cs typeface="Trebuchet MS" panose="020B0603020202020204" charset="0"/>
              </a:rPr>
              <a:t>reboot after 00:10 , OLT </a:t>
            </a:r>
            <a:r>
              <a:rPr lang="ru-RU" altLang="en-US" spc="-1" dirty="0">
                <a:solidFill>
                  <a:prstClr val="black"/>
                </a:solidFill>
                <a:latin typeface="Trebuchet MS" panose="020B0603020202020204" charset="0"/>
                <a:ea typeface="DejaVu Sans"/>
                <a:cs typeface="Trebuchet MS" panose="020B0603020202020204" charset="0"/>
              </a:rPr>
              <a:t>перезагрузится через 10 минут, для отмены отложенной перезагрузки устанавливаем таймер в ноль - </a:t>
            </a:r>
            <a:r>
              <a:rPr lang="en-US" altLang="en-US" spc="-1" dirty="0">
                <a:solidFill>
                  <a:prstClr val="black"/>
                </a:solidFill>
                <a:latin typeface="Trebuchet MS" panose="020B0603020202020204" charset="0"/>
                <a:ea typeface="DejaVu Sans"/>
                <a:cs typeface="Trebuchet MS" panose="020B0603020202020204" charset="0"/>
              </a:rPr>
              <a:t>reboot after 00:00</a:t>
            </a:r>
            <a:endParaRPr lang="en-US" alt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endParaRPr lang="en-US" altLang="ru-RU" spc="-1" dirty="0">
              <a:solidFill>
                <a:prstClr val="black"/>
              </a:solidFill>
              <a:latin typeface="Trebuchet MS" panose="020B0603020202020204" charset="0"/>
              <a:ea typeface="DejaVu Sans"/>
              <a:cs typeface="Trebuchet MS" panose="020B0603020202020204" charset="0"/>
            </a:endParaRPr>
          </a:p>
          <a:p>
            <a:endParaRPr lang="ru-RU" dirty="0"/>
          </a:p>
        </p:txBody>
      </p:sp>
    </p:spTree>
    <p:extLst>
      <p:ext uri="{BB962C8B-B14F-4D97-AF65-F5344CB8AC3E}">
        <p14:creationId xmlns:p14="http://schemas.microsoft.com/office/powerpoint/2010/main" val="291102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167040" y="135000"/>
            <a:ext cx="7859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latin typeface="+mn-lt"/>
              </a:rPr>
              <a:t>Первичная настройка OLT:  Работа с </a:t>
            </a:r>
            <a:r>
              <a:rPr lang="ru-RU" dirty="0" err="1">
                <a:latin typeface="+mn-lt"/>
              </a:rPr>
              <a:t>vlan</a:t>
            </a:r>
            <a:r>
              <a:rPr lang="ru-RU" dirty="0">
                <a:latin typeface="+mn-lt"/>
              </a:rPr>
              <a:t/>
            </a:r>
            <a:br>
              <a:rPr lang="ru-RU" dirty="0">
                <a:latin typeface="+mn-lt"/>
              </a:rPr>
            </a:br>
            <a:endParaRPr lang="ru-RU" dirty="0">
              <a:latin typeface="+mn-lt"/>
            </a:endParaRPr>
          </a:p>
        </p:txBody>
      </p:sp>
      <p:sp>
        <p:nvSpPr>
          <p:cNvPr id="3" name="Текст 2"/>
          <p:cNvSpPr>
            <a:spLocks noGrp="1"/>
          </p:cNvSpPr>
          <p:nvPr>
            <p:ph type="body" sz="quarter" idx="11"/>
          </p:nvPr>
        </p:nvSpPr>
        <p:spPr/>
        <p:txBody>
          <a:bodyPr/>
          <a:lstStyle/>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Создание </a:t>
            </a:r>
            <a:r>
              <a:rPr lang="ru-RU" spc="-1" dirty="0" err="1">
                <a:solidFill>
                  <a:srgbClr val="000000"/>
                </a:solidFill>
                <a:latin typeface="Trebuchet MS" panose="020B0603020202020204" charset="0"/>
                <a:ea typeface="DejaVu Sans" panose="020B0603030804020204"/>
                <a:cs typeface="Trebuchet MS" panose="020B0603020202020204" charset="0"/>
              </a:rPr>
              <a:t>vlan</a:t>
            </a:r>
            <a:r>
              <a:rPr lang="ru-RU" spc="-1" dirty="0">
                <a:solidFill>
                  <a:srgbClr val="000000"/>
                </a:solidFill>
                <a:latin typeface="Trebuchet MS" panose="020B0603020202020204" charset="0"/>
                <a:ea typeface="DejaVu Sans" panose="020B0603030804020204"/>
                <a:cs typeface="Trebuchet MS" panose="020B0603020202020204" charset="0"/>
              </a:rPr>
              <a:t>, как и в большинстве коммутаторов выполняется командой </a:t>
            </a:r>
            <a:r>
              <a:rPr lang="ru-RU" spc="-1" dirty="0" err="1">
                <a:solidFill>
                  <a:srgbClr val="000000"/>
                </a:solidFill>
                <a:latin typeface="Trebuchet MS" panose="020B0603020202020204" charset="0"/>
                <a:ea typeface="DejaVu Sans" panose="020B0603030804020204"/>
                <a:cs typeface="Trebuchet MS" panose="020B0603020202020204" charset="0"/>
              </a:rPr>
              <a:t>vlan</a:t>
            </a:r>
            <a:r>
              <a:rPr lang="ru-RU" spc="-1" dirty="0">
                <a:solidFill>
                  <a:srgbClr val="000000"/>
                </a:solidFill>
                <a:latin typeface="Trebuchet MS" panose="020B0603020202020204" charset="0"/>
                <a:ea typeface="DejaVu Sans" panose="020B0603030804020204"/>
                <a:cs typeface="Trebuchet MS" panose="020B0603020202020204" charset="0"/>
              </a:rPr>
              <a:t> X, например </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b="1" spc="-1" dirty="0">
                <a:solidFill>
                  <a:srgbClr val="000000"/>
                </a:solidFill>
                <a:latin typeface="Trebuchet MS" panose="020B0603020202020204" charset="0"/>
                <a:ea typeface="DejaVu Sans" panose="020B0603030804020204"/>
                <a:cs typeface="Trebuchet MS" panose="020B0603020202020204" charset="0"/>
              </a:rPr>
              <a:t>«</a:t>
            </a:r>
            <a:r>
              <a:rPr lang="ru-RU" b="1" spc="-1" dirty="0" err="1">
                <a:solidFill>
                  <a:srgbClr val="000000"/>
                </a:solidFill>
                <a:latin typeface="Trebuchet MS" panose="020B0603020202020204" charset="0"/>
                <a:ea typeface="DejaVu Sans" panose="020B0603030804020204"/>
                <a:cs typeface="Trebuchet MS" panose="020B0603020202020204" charset="0"/>
              </a:rPr>
              <a:t>vlan</a:t>
            </a:r>
            <a:r>
              <a:rPr lang="ru-RU" b="1" spc="-1" dirty="0">
                <a:solidFill>
                  <a:srgbClr val="000000"/>
                </a:solidFill>
                <a:latin typeface="Trebuchet MS" panose="020B0603020202020204" charset="0"/>
                <a:ea typeface="DejaVu Sans" panose="020B0603030804020204"/>
                <a:cs typeface="Trebuchet MS" panose="020B0603020202020204" charset="0"/>
              </a:rPr>
              <a:t> 10</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b="1" spc="-1" dirty="0" err="1">
                <a:solidFill>
                  <a:srgbClr val="000000"/>
                </a:solidFill>
                <a:latin typeface="Trebuchet MS" panose="020B0603020202020204" charset="0"/>
                <a:ea typeface="DejaVu Sans" panose="020B0603030804020204"/>
                <a:cs typeface="Trebuchet MS" panose="020B0603020202020204" charset="0"/>
              </a:rPr>
              <a:t>Name</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internet</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b="1" spc="-1" dirty="0" err="1">
                <a:solidFill>
                  <a:srgbClr val="000000"/>
                </a:solidFill>
                <a:latin typeface="Trebuchet MS" panose="020B0603020202020204" charset="0"/>
                <a:ea typeface="DejaVu Sans" panose="020B0603030804020204"/>
                <a:cs typeface="Trebuchet MS" panose="020B0603020202020204" charset="0"/>
              </a:rPr>
              <a:t>vlan</a:t>
            </a:r>
            <a:r>
              <a:rPr lang="ru-RU" b="1" spc="-1" dirty="0">
                <a:solidFill>
                  <a:srgbClr val="000000"/>
                </a:solidFill>
                <a:latin typeface="Trebuchet MS" panose="020B0603020202020204" charset="0"/>
                <a:ea typeface="DejaVu Sans" panose="020B0603030804020204"/>
                <a:cs typeface="Trebuchet MS" panose="020B0603020202020204" charset="0"/>
              </a:rPr>
              <a:t> 20</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b="1" spc="-1" dirty="0" err="1">
                <a:solidFill>
                  <a:srgbClr val="000000"/>
                </a:solidFill>
                <a:latin typeface="Trebuchet MS" panose="020B0603020202020204" charset="0"/>
                <a:ea typeface="DejaVu Sans" panose="020B0603030804020204"/>
                <a:cs typeface="Trebuchet MS" panose="020B0603020202020204" charset="0"/>
              </a:rPr>
              <a:t>Name</a:t>
            </a:r>
            <a:r>
              <a:rPr lang="ru-RU" b="1" spc="-1" dirty="0">
                <a:solidFill>
                  <a:srgbClr val="000000"/>
                </a:solidFill>
                <a:latin typeface="Trebuchet MS" panose="020B0603020202020204" charset="0"/>
                <a:ea typeface="DejaVu Sans" panose="020B0603030804020204"/>
                <a:cs typeface="Trebuchet MS" panose="020B0603020202020204" charset="0"/>
              </a:rPr>
              <a:t> MNGM »</a:t>
            </a:r>
            <a:endParaRPr lang="ru-RU" sz="2000" spc="-1" dirty="0">
              <a:solidFill>
                <a:prstClr val="black"/>
              </a:solidFill>
              <a:latin typeface="Arial" panose="020B0604020202020204"/>
              <a:ea typeface="DejaVu Sans"/>
              <a:cs typeface="DejaVu Sans"/>
            </a:endParaRPr>
          </a:p>
          <a:p>
            <a:pPr marL="0" lvl="0" indent="0" defTabSz="914400">
              <a:spcBef>
                <a:spcPts val="0"/>
              </a:spcBef>
              <a:buClrTx/>
              <a:buSzTx/>
              <a:buNone/>
              <a:defRPr/>
            </a:pPr>
            <a:endParaRPr lang="ru-RU" sz="2000" spc="-1" dirty="0">
              <a:solidFill>
                <a:prstClr val="black"/>
              </a:solidFill>
              <a:latin typeface="Arial" panose="020B0604020202020204"/>
              <a:ea typeface="DejaVu Sans"/>
              <a:cs typeface="DejaVu Sans"/>
            </a:endParaRPr>
          </a:p>
          <a:p>
            <a:endParaRPr lang="ru-RU" dirty="0"/>
          </a:p>
        </p:txBody>
      </p:sp>
    </p:spTree>
    <p:extLst>
      <p:ext uri="{BB962C8B-B14F-4D97-AF65-F5344CB8AC3E}">
        <p14:creationId xmlns:p14="http://schemas.microsoft.com/office/powerpoint/2010/main" val="387076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167040" y="135000"/>
            <a:ext cx="7859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32" name="CustomShape 2"/>
          <p:cNvSpPr/>
          <p:nvPr/>
        </p:nvSpPr>
        <p:spPr>
          <a:xfrm>
            <a:off x="33840" y="79812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latin typeface="+mn-lt"/>
              </a:rPr>
              <a:t>Первичная настройка OLT:  настройка </a:t>
            </a:r>
            <a:r>
              <a:rPr lang="ru-RU" dirty="0" err="1">
                <a:latin typeface="+mn-lt"/>
              </a:rPr>
              <a:t>interface</a:t>
            </a:r>
            <a:r>
              <a:rPr lang="ru-RU" dirty="0">
                <a:latin typeface="+mn-lt"/>
              </a:rPr>
              <a:t/>
            </a:r>
            <a:br>
              <a:rPr lang="ru-RU" dirty="0">
                <a:latin typeface="+mn-lt"/>
              </a:rPr>
            </a:br>
            <a:endParaRPr lang="ru-RU" dirty="0">
              <a:latin typeface="+mn-lt"/>
            </a:endParaRPr>
          </a:p>
        </p:txBody>
      </p:sp>
      <p:sp>
        <p:nvSpPr>
          <p:cNvPr id="3" name="Текст 2"/>
          <p:cNvSpPr>
            <a:spLocks noGrp="1"/>
          </p:cNvSpPr>
          <p:nvPr>
            <p:ph type="body" sz="quarter" idx="11"/>
          </p:nvPr>
        </p:nvSpPr>
        <p:spPr/>
        <p:txBody>
          <a:bodyPr/>
          <a:lstStyle/>
          <a:p>
            <a:pPr marL="285750" lvl="0" indent="-284480" defTabSz="914400">
              <a:spcBef>
                <a:spcPts val="0"/>
              </a:spcBef>
              <a:buClr>
                <a:srgbClr val="000000"/>
              </a:buClr>
              <a:buSzTx/>
              <a:buFont typeface="Wingdings" panose="05000000000000000000" pitchFamily="2" charset="2"/>
              <a:buChar char=""/>
              <a:defRPr/>
            </a:pPr>
            <a:r>
              <a:rPr lang="ru-RU" sz="900" spc="-1" dirty="0">
                <a:solidFill>
                  <a:srgbClr val="000000"/>
                </a:solidFill>
                <a:latin typeface="Trebuchet MS" panose="020B0603020202020204" charset="0"/>
                <a:ea typeface="DejaVu Sans" panose="020B0603030804020204"/>
                <a:cs typeface="Trebuchet MS" panose="020B0603020202020204" charset="0"/>
              </a:rPr>
              <a:t>Интерфейсы могут быть физическими и логическими. Физические </a:t>
            </a:r>
            <a:r>
              <a:rPr lang="ru-RU" sz="900" b="1" spc="-1" dirty="0" err="1">
                <a:solidFill>
                  <a:srgbClr val="000000"/>
                </a:solidFill>
                <a:latin typeface="Trebuchet MS" panose="020B0603020202020204" charset="0"/>
                <a:ea typeface="DejaVu Sans" panose="020B0603030804020204"/>
                <a:cs typeface="Trebuchet MS" panose="020B0603020202020204" charset="0"/>
              </a:rPr>
              <a:t>GigaEthernet</a:t>
            </a:r>
            <a:r>
              <a:rPr lang="ru-RU" sz="900" b="1" spc="-1" dirty="0">
                <a:solidFill>
                  <a:srgbClr val="000000"/>
                </a:solidFill>
                <a:latin typeface="Trebuchet MS" panose="020B0603020202020204" charset="0"/>
                <a:ea typeface="DejaVu Sans" panose="020B0603030804020204"/>
                <a:cs typeface="Trebuchet MS" panose="020B0603020202020204" charset="0"/>
              </a:rPr>
              <a:t> </a:t>
            </a:r>
            <a:r>
              <a:rPr lang="ru-RU" sz="900" spc="-1" dirty="0">
                <a:solidFill>
                  <a:srgbClr val="000000"/>
                </a:solidFill>
                <a:latin typeface="Trebuchet MS" panose="020B0603020202020204" charset="0"/>
                <a:ea typeface="DejaVu Sans" panose="020B0603030804020204"/>
                <a:cs typeface="Trebuchet MS" panose="020B0603020202020204" charset="0"/>
              </a:rPr>
              <a:t>и </a:t>
            </a:r>
            <a:r>
              <a:rPr lang="ru-RU" sz="900" b="1" spc="-1" dirty="0">
                <a:solidFill>
                  <a:srgbClr val="000000"/>
                </a:solidFill>
                <a:latin typeface="Trebuchet MS" panose="020B0603020202020204" charset="0"/>
                <a:ea typeface="DejaVu Sans" panose="020B0603030804020204"/>
                <a:cs typeface="Trebuchet MS" panose="020B0603020202020204" charset="0"/>
              </a:rPr>
              <a:t>EPON</a:t>
            </a:r>
            <a:r>
              <a:rPr lang="ru-RU" sz="900" spc="-1" dirty="0">
                <a:solidFill>
                  <a:srgbClr val="000000"/>
                </a:solidFill>
                <a:latin typeface="Trebuchet MS" panose="020B0603020202020204" charset="0"/>
                <a:ea typeface="DejaVu Sans" panose="020B0603030804020204"/>
                <a:cs typeface="Trebuchet MS" panose="020B0603020202020204" charset="0"/>
              </a:rPr>
              <a:t>, логические </a:t>
            </a:r>
            <a:r>
              <a:rPr lang="ru-RU" sz="900" b="1" spc="-1" dirty="0">
                <a:solidFill>
                  <a:srgbClr val="000000"/>
                </a:solidFill>
                <a:latin typeface="Trebuchet MS" panose="020B0603020202020204" charset="0"/>
                <a:ea typeface="DejaVu Sans" panose="020B0603030804020204"/>
                <a:cs typeface="Trebuchet MS" panose="020B0603020202020204" charset="0"/>
              </a:rPr>
              <a:t>VLAN</a:t>
            </a:r>
            <a:r>
              <a:rPr lang="ru-RU" sz="900" spc="-1" dirty="0">
                <a:solidFill>
                  <a:srgbClr val="000000"/>
                </a:solidFill>
                <a:latin typeface="Trebuchet MS" panose="020B0603020202020204" charset="0"/>
                <a:ea typeface="DejaVu Sans" panose="020B0603030804020204"/>
                <a:cs typeface="Trebuchet MS" panose="020B0603020202020204" charset="0"/>
              </a:rPr>
              <a:t> </a:t>
            </a:r>
            <a:endParaRPr lang="en-US" sz="900" spc="-1" dirty="0">
              <a:solidFill>
                <a:srgbClr val="000000"/>
              </a:solidFill>
              <a:latin typeface="Trebuchet MS" panose="020B0603020202020204" charset="0"/>
              <a:ea typeface="DejaVu Sans" panose="020B0603030804020204"/>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900" spc="-1" dirty="0">
                <a:solidFill>
                  <a:srgbClr val="000000"/>
                </a:solidFill>
                <a:latin typeface="Trebuchet MS" panose="020B0603020202020204" charset="0"/>
                <a:ea typeface="DejaVu Sans" panose="020B0603030804020204"/>
                <a:cs typeface="Trebuchet MS" panose="020B0603020202020204" charset="0"/>
              </a:rPr>
              <a:t>На некоторых прошивках по умолчанию все физические интерфейсы на OLT выключены.  Необходимо выбрать нужные интерфейсы и включить их, например </a:t>
            </a:r>
            <a:endParaRPr lang="ru-RU" sz="900"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900" b="1" spc="-1" dirty="0">
                <a:solidFill>
                  <a:srgbClr val="000000"/>
                </a:solidFill>
                <a:latin typeface="Trebuchet MS" panose="020B0603020202020204" charset="0"/>
                <a:ea typeface="DejaVu Sans" panose="020B0603030804020204"/>
                <a:cs typeface="Trebuchet MS" panose="020B0603020202020204" charset="0"/>
              </a:rPr>
              <a:t>«</a:t>
            </a:r>
            <a:r>
              <a:rPr lang="ru-RU" sz="900" b="1" spc="-1" dirty="0" err="1">
                <a:solidFill>
                  <a:srgbClr val="000000"/>
                </a:solidFill>
                <a:latin typeface="Trebuchet MS" panose="020B0603020202020204" charset="0"/>
                <a:ea typeface="DejaVu Sans" panose="020B0603030804020204"/>
                <a:cs typeface="Trebuchet MS" panose="020B0603020202020204" charset="0"/>
              </a:rPr>
              <a:t>interface</a:t>
            </a:r>
            <a:r>
              <a:rPr lang="ru-RU" sz="900" b="1" spc="-1" dirty="0">
                <a:solidFill>
                  <a:srgbClr val="000000"/>
                </a:solidFill>
                <a:latin typeface="Trebuchet MS" panose="020B0603020202020204" charset="0"/>
                <a:ea typeface="DejaVu Sans" panose="020B0603030804020204"/>
                <a:cs typeface="Trebuchet MS" panose="020B0603020202020204" charset="0"/>
              </a:rPr>
              <a:t> </a:t>
            </a:r>
            <a:r>
              <a:rPr lang="ru-RU" sz="900" b="1" spc="-1" dirty="0" err="1">
                <a:solidFill>
                  <a:srgbClr val="000000"/>
                </a:solidFill>
                <a:latin typeface="Trebuchet MS" panose="020B0603020202020204" charset="0"/>
                <a:ea typeface="DejaVu Sans" panose="020B0603030804020204"/>
                <a:cs typeface="Trebuchet MS" panose="020B0603020202020204" charset="0"/>
              </a:rPr>
              <a:t>range</a:t>
            </a:r>
            <a:r>
              <a:rPr lang="ru-RU" sz="900" b="1" spc="-1" dirty="0">
                <a:solidFill>
                  <a:srgbClr val="000000"/>
                </a:solidFill>
                <a:latin typeface="Trebuchet MS" panose="020B0603020202020204" charset="0"/>
                <a:ea typeface="DejaVu Sans" panose="020B0603030804020204"/>
                <a:cs typeface="Trebuchet MS" panose="020B0603020202020204" charset="0"/>
              </a:rPr>
              <a:t> </a:t>
            </a:r>
            <a:r>
              <a:rPr lang="ru-RU" sz="900" b="1" spc="-1" dirty="0" err="1">
                <a:solidFill>
                  <a:srgbClr val="000000"/>
                </a:solidFill>
                <a:latin typeface="Trebuchet MS" panose="020B0603020202020204" charset="0"/>
                <a:ea typeface="DejaVu Sans" panose="020B0603030804020204"/>
                <a:cs typeface="Trebuchet MS" panose="020B0603020202020204" charset="0"/>
              </a:rPr>
              <a:t>gigaEthernet</a:t>
            </a:r>
            <a:r>
              <a:rPr lang="ru-RU" sz="900" b="1" spc="-1" dirty="0">
                <a:solidFill>
                  <a:srgbClr val="000000"/>
                </a:solidFill>
                <a:latin typeface="Trebuchet MS" panose="020B0603020202020204" charset="0"/>
                <a:ea typeface="DejaVu Sans" panose="020B0603030804020204"/>
                <a:cs typeface="Trebuchet MS" panose="020B0603020202020204" charset="0"/>
              </a:rPr>
              <a:t> 0/5-6</a:t>
            </a:r>
            <a:endParaRPr lang="ru-RU" sz="900"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900" b="1" spc="-1" dirty="0" err="1">
                <a:solidFill>
                  <a:srgbClr val="000000"/>
                </a:solidFill>
                <a:latin typeface="Trebuchet MS" panose="020B0603020202020204" charset="0"/>
                <a:ea typeface="DejaVu Sans" panose="020B0603030804020204"/>
                <a:cs typeface="Trebuchet MS" panose="020B0603020202020204" charset="0"/>
              </a:rPr>
              <a:t>no</a:t>
            </a:r>
            <a:r>
              <a:rPr lang="ru-RU" sz="900" b="1" spc="-1" dirty="0">
                <a:solidFill>
                  <a:srgbClr val="000000"/>
                </a:solidFill>
                <a:latin typeface="Trebuchet MS" panose="020B0603020202020204" charset="0"/>
                <a:ea typeface="DejaVu Sans" panose="020B0603030804020204"/>
                <a:cs typeface="Trebuchet MS" panose="020B0603020202020204" charset="0"/>
              </a:rPr>
              <a:t> </a:t>
            </a:r>
            <a:r>
              <a:rPr lang="ru-RU" sz="900" b="1" spc="-1" dirty="0" err="1">
                <a:solidFill>
                  <a:srgbClr val="000000"/>
                </a:solidFill>
                <a:latin typeface="Trebuchet MS" panose="020B0603020202020204" charset="0"/>
                <a:ea typeface="DejaVu Sans" panose="020B0603030804020204"/>
                <a:cs typeface="Trebuchet MS" panose="020B0603020202020204" charset="0"/>
              </a:rPr>
              <a:t>shutdown</a:t>
            </a:r>
            <a:r>
              <a:rPr lang="ru-RU" sz="900" b="1" spc="-1" dirty="0">
                <a:solidFill>
                  <a:srgbClr val="000000"/>
                </a:solidFill>
                <a:latin typeface="Trebuchet MS" panose="020B0603020202020204" charset="0"/>
                <a:ea typeface="DejaVu Sans" panose="020B0603030804020204"/>
                <a:cs typeface="Trebuchet MS" panose="020B0603020202020204" charset="0"/>
              </a:rPr>
              <a:t>»</a:t>
            </a:r>
            <a:endParaRPr lang="ru-RU" sz="900" spc="-1" dirty="0">
              <a:solidFill>
                <a:prstClr val="black"/>
              </a:solidFill>
              <a:latin typeface="Trebuchet MS" panose="020B0603020202020204" charset="0"/>
              <a:ea typeface="DejaVu Sans"/>
              <a:cs typeface="Trebuchet MS" panose="020B0603020202020204" charset="0"/>
            </a:endParaRPr>
          </a:p>
          <a:p>
            <a:pPr marL="0" lvl="0" indent="0" defTabSz="914400">
              <a:spcBef>
                <a:spcPts val="0"/>
              </a:spcBef>
              <a:buClrTx/>
              <a:buSzTx/>
              <a:buNone/>
              <a:defRPr/>
            </a:pPr>
            <a:endParaRPr lang="ru-RU" sz="900" spc="-1" dirty="0">
              <a:solidFill>
                <a:prstClr val="black"/>
              </a:solidFill>
              <a:latin typeface="Trebuchet MS" panose="020B0603020202020204" charset="0"/>
              <a:ea typeface="DejaVu Sans"/>
              <a:cs typeface="Trebuchet MS" panose="020B0603020202020204" charset="0"/>
            </a:endParaRPr>
          </a:p>
          <a:p>
            <a:pPr marL="0" lvl="0" indent="0" defTabSz="914400">
              <a:spcBef>
                <a:spcPts val="0"/>
              </a:spcBef>
              <a:buClrTx/>
              <a:buSzTx/>
              <a:buNone/>
              <a:defRPr/>
            </a:pPr>
            <a:r>
              <a:rPr lang="ru-RU" sz="900" b="1" spc="-1" dirty="0">
                <a:solidFill>
                  <a:schemeClr val="tx1"/>
                </a:solidFill>
                <a:latin typeface="Trebuchet MS" panose="020B0603020202020204" charset="0"/>
                <a:ea typeface="DejaVu Sans" panose="020B0603030804020204"/>
                <a:cs typeface="Trebuchet MS" panose="020B0603020202020204" charset="0"/>
              </a:rPr>
              <a:t>Настроить режима передачи </a:t>
            </a:r>
            <a:r>
              <a:rPr lang="ru-RU" sz="900" b="1" spc="-1" dirty="0" smtClean="0">
                <a:solidFill>
                  <a:schemeClr val="tx1"/>
                </a:solidFill>
                <a:latin typeface="Trebuchet MS" panose="020B0603020202020204" charset="0"/>
                <a:ea typeface="DejaVu Sans" panose="020B0603030804020204"/>
                <a:cs typeface="Trebuchet MS" panose="020B0603020202020204" charset="0"/>
              </a:rPr>
              <a:t>VLAN</a:t>
            </a:r>
            <a:endParaRPr lang="en-US" sz="900" b="1" spc="-1" dirty="0" smtClean="0">
              <a:solidFill>
                <a:schemeClr val="tx1"/>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ru-RU" sz="900" spc="-1" dirty="0">
              <a:solidFill>
                <a:schemeClr val="tx1"/>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900" spc="-1" dirty="0">
                <a:solidFill>
                  <a:srgbClr val="000000"/>
                </a:solidFill>
                <a:latin typeface="Trebuchet MS" panose="020B0603020202020204" charset="0"/>
                <a:ea typeface="DejaVu Sans" panose="020B0603030804020204"/>
                <a:cs typeface="Trebuchet MS" panose="020B0603020202020204" charset="0"/>
              </a:rPr>
              <a:t>Выбираем интерфейс, задаем режим командой «</a:t>
            </a:r>
            <a:r>
              <a:rPr lang="ru-RU" sz="900" b="1" spc="-1" dirty="0" err="1">
                <a:solidFill>
                  <a:srgbClr val="000000"/>
                </a:solidFill>
                <a:latin typeface="Trebuchet MS" panose="020B0603020202020204" charset="0"/>
                <a:ea typeface="DejaVu Sans" panose="020B0603030804020204"/>
                <a:cs typeface="Trebuchet MS" panose="020B0603020202020204" charset="0"/>
              </a:rPr>
              <a:t>swit</a:t>
            </a:r>
            <a:r>
              <a:rPr lang="en-US" sz="900" b="1" spc="-1" dirty="0" err="1">
                <a:solidFill>
                  <a:srgbClr val="000000"/>
                </a:solidFill>
                <a:latin typeface="Trebuchet MS" panose="020B0603020202020204" charset="0"/>
                <a:ea typeface="DejaVu Sans" panose="020B0603030804020204"/>
                <a:cs typeface="Trebuchet MS" panose="020B0603020202020204" charset="0"/>
              </a:rPr>
              <a:t>ch</a:t>
            </a:r>
            <a:r>
              <a:rPr lang="ru-RU" sz="900" b="1" spc="-1" dirty="0" err="1">
                <a:solidFill>
                  <a:srgbClr val="000000"/>
                </a:solidFill>
                <a:latin typeface="Trebuchet MS" panose="020B0603020202020204" charset="0"/>
                <a:ea typeface="DejaVu Sans" panose="020B0603030804020204"/>
                <a:cs typeface="Trebuchet MS" panose="020B0603020202020204" charset="0"/>
              </a:rPr>
              <a:t>port</a:t>
            </a:r>
            <a:r>
              <a:rPr lang="ru-RU" sz="900" b="1" spc="-1" dirty="0">
                <a:solidFill>
                  <a:srgbClr val="000000"/>
                </a:solidFill>
                <a:latin typeface="Trebuchet MS" panose="020B0603020202020204" charset="0"/>
                <a:ea typeface="DejaVu Sans" panose="020B0603030804020204"/>
                <a:cs typeface="Trebuchet MS" panose="020B0603020202020204" charset="0"/>
              </a:rPr>
              <a:t> </a:t>
            </a:r>
            <a:r>
              <a:rPr lang="ru-RU" sz="900" b="1" spc="-1" dirty="0" err="1">
                <a:solidFill>
                  <a:srgbClr val="000000"/>
                </a:solidFill>
                <a:latin typeface="Trebuchet MS" panose="020B0603020202020204" charset="0"/>
                <a:ea typeface="DejaVu Sans" panose="020B0603030804020204"/>
                <a:cs typeface="Trebuchet MS" panose="020B0603020202020204" charset="0"/>
              </a:rPr>
              <a:t>mode</a:t>
            </a:r>
            <a:r>
              <a:rPr lang="ru-RU" sz="900" b="1" spc="-1" dirty="0">
                <a:solidFill>
                  <a:srgbClr val="000000"/>
                </a:solidFill>
                <a:latin typeface="Trebuchet MS" panose="020B0603020202020204" charset="0"/>
                <a:ea typeface="DejaVu Sans" panose="020B0603030804020204"/>
                <a:cs typeface="Trebuchet MS" panose="020B0603020202020204" charset="0"/>
              </a:rPr>
              <a:t>». </a:t>
            </a:r>
            <a:r>
              <a:rPr lang="ru-RU" sz="900" spc="-1" dirty="0">
                <a:solidFill>
                  <a:srgbClr val="000000"/>
                </a:solidFill>
                <a:latin typeface="Trebuchet MS" panose="020B0603020202020204" charset="0"/>
                <a:ea typeface="DejaVu Sans" panose="020B0603030804020204"/>
                <a:cs typeface="Trebuchet MS" panose="020B0603020202020204" charset="0"/>
              </a:rPr>
              <a:t>Допустимые режимы:</a:t>
            </a:r>
            <a:endParaRPr lang="ru-RU" sz="900" spc="-1" dirty="0">
              <a:solidFill>
                <a:prstClr val="black"/>
              </a:solidFill>
              <a:latin typeface="Trebuchet MS" panose="020B0603020202020204" charset="0"/>
              <a:ea typeface="DejaVu Sans"/>
              <a:cs typeface="Trebuchet MS" panose="020B0603020202020204" charset="0"/>
            </a:endParaRPr>
          </a:p>
          <a:p>
            <a:pPr marL="457200" lvl="0"/>
            <a:r>
              <a:rPr lang="en-US" sz="900" b="1" spc="-1" dirty="0" err="1">
                <a:solidFill>
                  <a:srgbClr val="000000"/>
                </a:solidFill>
                <a:latin typeface="Trebuchet MS" panose="020B0603020202020204" charset="0"/>
                <a:cs typeface="Trebuchet MS" panose="020B0603020202020204" charset="0"/>
              </a:rPr>
              <a:t>switchport</a:t>
            </a:r>
            <a:r>
              <a:rPr lang="en-US" sz="900" b="1" spc="-1" dirty="0">
                <a:solidFill>
                  <a:srgbClr val="000000"/>
                </a:solidFill>
                <a:latin typeface="Trebuchet MS" panose="020B0603020202020204" charset="0"/>
                <a:cs typeface="Trebuchet MS" panose="020B0603020202020204" charset="0"/>
              </a:rPr>
              <a:t> mode dot1q-tunnel-uplink</a:t>
            </a:r>
            <a:r>
              <a:rPr lang="ru-RU" sz="900" spc="-1" dirty="0">
                <a:solidFill>
                  <a:srgbClr val="000000"/>
                </a:solidFill>
                <a:latin typeface="Trebuchet MS" panose="020B0603020202020204" charset="0"/>
                <a:ea typeface="DejaVu Sans" panose="020B0603030804020204"/>
                <a:cs typeface="Trebuchet MS" panose="020B0603020202020204" charset="0"/>
              </a:rPr>
              <a:t> – передача тегированного трафика на </a:t>
            </a:r>
            <a:r>
              <a:rPr lang="en-US" sz="900" spc="-1" dirty="0">
                <a:solidFill>
                  <a:srgbClr val="000000"/>
                </a:solidFill>
                <a:latin typeface="Trebuchet MS" panose="020B0603020202020204" charset="0"/>
                <a:ea typeface="DejaVu Sans" panose="020B0603030804020204"/>
                <a:cs typeface="Trebuchet MS" panose="020B0603020202020204" charset="0"/>
              </a:rPr>
              <a:t>ETH</a:t>
            </a:r>
            <a:r>
              <a:rPr lang="ru-RU" sz="900" spc="-1" dirty="0">
                <a:solidFill>
                  <a:srgbClr val="000000"/>
                </a:solidFill>
                <a:latin typeface="Trebuchet MS" panose="020B0603020202020204" charset="0"/>
                <a:ea typeface="DejaVu Sans" panose="020B0603030804020204"/>
                <a:cs typeface="Trebuchet MS" panose="020B0603020202020204" charset="0"/>
              </a:rPr>
              <a:t> портах,  можно задать список допустимых </a:t>
            </a:r>
            <a:r>
              <a:rPr lang="ru-RU" sz="900" spc="-1" dirty="0" err="1">
                <a:solidFill>
                  <a:srgbClr val="000000"/>
                </a:solidFill>
                <a:latin typeface="Trebuchet MS" panose="020B0603020202020204" charset="0"/>
                <a:ea typeface="DejaVu Sans" panose="020B0603030804020204"/>
                <a:cs typeface="Trebuchet MS" panose="020B0603020202020204" charset="0"/>
              </a:rPr>
              <a:t>vlan</a:t>
            </a:r>
            <a:endParaRPr lang="ru-RU" sz="900" spc="-1" dirty="0">
              <a:solidFill>
                <a:srgbClr val="000000"/>
              </a:solidFill>
              <a:latin typeface="Trebuchet MS" panose="020B0603020202020204" charset="0"/>
              <a:ea typeface="DejaVu Sans" panose="020B0603030804020204"/>
              <a:cs typeface="Trebuchet MS" panose="020B0603020202020204" charset="0"/>
            </a:endParaRPr>
          </a:p>
          <a:p>
            <a:pPr marL="457200" lvl="0"/>
            <a:r>
              <a:rPr lang="en-US" sz="900" b="1" spc="-1" dirty="0" err="1">
                <a:solidFill>
                  <a:srgbClr val="000000"/>
                </a:solidFill>
                <a:latin typeface="Trebuchet MS" panose="020B0603020202020204" charset="0"/>
                <a:cs typeface="Trebuchet MS" panose="020B0603020202020204" charset="0"/>
              </a:rPr>
              <a:t>switchport</a:t>
            </a:r>
            <a:r>
              <a:rPr lang="en-US" sz="900" b="1" spc="-1" dirty="0">
                <a:solidFill>
                  <a:srgbClr val="000000"/>
                </a:solidFill>
                <a:latin typeface="Trebuchet MS" panose="020B0603020202020204" charset="0"/>
                <a:cs typeface="Trebuchet MS" panose="020B0603020202020204" charset="0"/>
              </a:rPr>
              <a:t> mode trunk</a:t>
            </a:r>
            <a:r>
              <a:rPr lang="ru-RU" sz="900" spc="-1" dirty="0">
                <a:solidFill>
                  <a:srgbClr val="000000"/>
                </a:solidFill>
                <a:latin typeface="Trebuchet MS" panose="020B0603020202020204" charset="0"/>
                <a:cs typeface="Trebuchet MS" panose="020B0603020202020204" charset="0"/>
              </a:rPr>
              <a:t> – передача тегированного трафика на </a:t>
            </a:r>
            <a:r>
              <a:rPr lang="en-US" sz="900" spc="-1" dirty="0">
                <a:solidFill>
                  <a:srgbClr val="000000"/>
                </a:solidFill>
                <a:latin typeface="Trebuchet MS" panose="020B0603020202020204" charset="0"/>
                <a:cs typeface="Trebuchet MS" panose="020B0603020202020204" charset="0"/>
              </a:rPr>
              <a:t>GPON </a:t>
            </a:r>
            <a:r>
              <a:rPr lang="ru-RU" sz="900" spc="-1" dirty="0">
                <a:solidFill>
                  <a:srgbClr val="000000"/>
                </a:solidFill>
                <a:latin typeface="Trebuchet MS" panose="020B0603020202020204" charset="0"/>
                <a:cs typeface="Trebuchet MS" panose="020B0603020202020204" charset="0"/>
              </a:rPr>
              <a:t>портах</a:t>
            </a:r>
            <a:endParaRPr lang="ru-RU" sz="9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en-US" sz="900" b="1" spc="-1" dirty="0">
                <a:solidFill>
                  <a:srgbClr val="000000"/>
                </a:solidFill>
                <a:latin typeface="Trebuchet MS" panose="020B0603020202020204" charset="0"/>
                <a:ea typeface="DejaVu Sans" panose="020B0603030804020204"/>
                <a:cs typeface="Trebuchet MS" panose="020B0603020202020204" charset="0"/>
              </a:rPr>
              <a:t>a</a:t>
            </a:r>
            <a:r>
              <a:rPr lang="ru-RU" sz="900" b="1" spc="-1" dirty="0" err="1">
                <a:solidFill>
                  <a:srgbClr val="000000"/>
                </a:solidFill>
                <a:latin typeface="Trebuchet MS" panose="020B0603020202020204" charset="0"/>
                <a:ea typeface="DejaVu Sans" panose="020B0603030804020204"/>
                <a:cs typeface="Trebuchet MS" panose="020B0603020202020204" charset="0"/>
              </a:rPr>
              <a:t>ccess</a:t>
            </a:r>
            <a:r>
              <a:rPr lang="ru-RU" sz="900" spc="-1" dirty="0">
                <a:solidFill>
                  <a:srgbClr val="000000"/>
                </a:solidFill>
                <a:latin typeface="Trebuchet MS" panose="020B0603020202020204" charset="0"/>
                <a:ea typeface="DejaVu Sans" panose="020B0603030804020204"/>
                <a:cs typeface="Trebuchet MS" panose="020B0603020202020204" charset="0"/>
              </a:rPr>
              <a:t> – передача не </a:t>
            </a:r>
            <a:r>
              <a:rPr lang="ru-RU" sz="900" spc="-1" dirty="0" err="1">
                <a:solidFill>
                  <a:srgbClr val="000000"/>
                </a:solidFill>
                <a:latin typeface="Trebuchet MS" panose="020B0603020202020204" charset="0"/>
                <a:ea typeface="DejaVu Sans" panose="020B0603030804020204"/>
                <a:cs typeface="Trebuchet MS" panose="020B0603020202020204" charset="0"/>
              </a:rPr>
              <a:t>тэгированного</a:t>
            </a:r>
            <a:r>
              <a:rPr lang="ru-RU" sz="900" spc="-1" dirty="0">
                <a:solidFill>
                  <a:srgbClr val="000000"/>
                </a:solidFill>
                <a:latin typeface="Trebuchet MS" panose="020B0603020202020204" charset="0"/>
                <a:ea typeface="DejaVu Sans" panose="020B0603030804020204"/>
                <a:cs typeface="Trebuchet MS" panose="020B0603020202020204" charset="0"/>
              </a:rPr>
              <a:t> трафика.  Номер </a:t>
            </a:r>
            <a:r>
              <a:rPr lang="ru-RU" sz="900" spc="-1" dirty="0" err="1">
                <a:solidFill>
                  <a:srgbClr val="000000"/>
                </a:solidFill>
                <a:latin typeface="Trebuchet MS" panose="020B0603020202020204" charset="0"/>
                <a:ea typeface="DejaVu Sans" panose="020B0603030804020204"/>
                <a:cs typeface="Trebuchet MS" panose="020B0603020202020204" charset="0"/>
              </a:rPr>
              <a:t>vlan</a:t>
            </a:r>
            <a:r>
              <a:rPr lang="ru-RU" sz="900" spc="-1" dirty="0">
                <a:solidFill>
                  <a:srgbClr val="000000"/>
                </a:solidFill>
                <a:latin typeface="Trebuchet MS" panose="020B0603020202020204" charset="0"/>
                <a:ea typeface="DejaVu Sans" panose="020B0603030804020204"/>
                <a:cs typeface="Trebuchet MS" panose="020B0603020202020204" charset="0"/>
              </a:rPr>
              <a:t> задается командой </a:t>
            </a:r>
            <a:r>
              <a:rPr lang="ru-RU" sz="900" spc="-1" dirty="0" err="1">
                <a:solidFill>
                  <a:srgbClr val="000000"/>
                </a:solidFill>
                <a:latin typeface="Trebuchet MS" panose="020B0603020202020204" charset="0"/>
                <a:ea typeface="DejaVu Sans" panose="020B0603030804020204"/>
                <a:cs typeface="Trebuchet MS" panose="020B0603020202020204" charset="0"/>
              </a:rPr>
              <a:t>switchport</a:t>
            </a:r>
            <a:r>
              <a:rPr lang="ru-RU" sz="900" spc="-1" dirty="0">
                <a:solidFill>
                  <a:srgbClr val="000000"/>
                </a:solidFill>
                <a:latin typeface="Trebuchet MS" panose="020B0603020202020204" charset="0"/>
                <a:ea typeface="DejaVu Sans" panose="020B0603030804020204"/>
                <a:cs typeface="Trebuchet MS" panose="020B0603020202020204" charset="0"/>
              </a:rPr>
              <a:t> </a:t>
            </a:r>
            <a:r>
              <a:rPr lang="ru-RU" sz="900" spc="-1" dirty="0" err="1">
                <a:solidFill>
                  <a:srgbClr val="000000"/>
                </a:solidFill>
                <a:latin typeface="Trebuchet MS" panose="020B0603020202020204" charset="0"/>
                <a:ea typeface="DejaVu Sans" panose="020B0603030804020204"/>
                <a:cs typeface="Trebuchet MS" panose="020B0603020202020204" charset="0"/>
              </a:rPr>
              <a:t>pvid</a:t>
            </a:r>
            <a:r>
              <a:rPr lang="ru-RU" sz="900" spc="-1" dirty="0">
                <a:solidFill>
                  <a:srgbClr val="000000"/>
                </a:solidFill>
                <a:latin typeface="Trebuchet MS" panose="020B0603020202020204" charset="0"/>
                <a:ea typeface="DejaVu Sans" panose="020B0603030804020204"/>
                <a:cs typeface="Trebuchet MS" panose="020B0603020202020204" charset="0"/>
              </a:rPr>
              <a:t> X</a:t>
            </a:r>
            <a:endParaRPr lang="ru-RU" sz="9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900" b="1" spc="-1" dirty="0">
                <a:solidFill>
                  <a:srgbClr val="000000"/>
                </a:solidFill>
                <a:latin typeface="Trebuchet MS" panose="020B0603020202020204" charset="0"/>
                <a:ea typeface="DejaVu Sans" panose="020B0603030804020204"/>
                <a:cs typeface="Trebuchet MS" panose="020B0603020202020204" charset="0"/>
              </a:rPr>
              <a:t>dot1q-translating-tunnel </a:t>
            </a:r>
            <a:r>
              <a:rPr lang="ru-RU" sz="900" spc="-1" dirty="0">
                <a:solidFill>
                  <a:srgbClr val="000000"/>
                </a:solidFill>
                <a:latin typeface="Trebuchet MS" panose="020B0603020202020204" charset="0"/>
                <a:ea typeface="DejaVu Sans" panose="020B0603030804020204"/>
                <a:cs typeface="Trebuchet MS" panose="020B0603020202020204" charset="0"/>
              </a:rPr>
              <a:t>– для включения режима </a:t>
            </a:r>
            <a:r>
              <a:rPr lang="ru-RU" sz="900" spc="-1" dirty="0" err="1">
                <a:solidFill>
                  <a:srgbClr val="000000"/>
                </a:solidFill>
                <a:latin typeface="Trebuchet MS" panose="020B0603020202020204" charset="0"/>
                <a:ea typeface="DejaVu Sans" panose="020B0603030804020204"/>
                <a:cs typeface="Trebuchet MS" panose="020B0603020202020204" charset="0"/>
              </a:rPr>
              <a:t>QnQ</a:t>
            </a:r>
            <a:r>
              <a:rPr lang="ru-RU" sz="900" spc="-1" dirty="0">
                <a:solidFill>
                  <a:srgbClr val="000000"/>
                </a:solidFill>
                <a:latin typeface="Trebuchet MS" panose="020B0603020202020204" charset="0"/>
                <a:ea typeface="DejaVu Sans" panose="020B0603030804020204"/>
                <a:cs typeface="Trebuchet MS" panose="020B0603020202020204" charset="0"/>
              </a:rPr>
              <a:t>. Работа с </a:t>
            </a:r>
            <a:r>
              <a:rPr lang="ru-RU" sz="900" spc="-1" dirty="0" err="1">
                <a:solidFill>
                  <a:srgbClr val="000000"/>
                </a:solidFill>
                <a:latin typeface="Trebuchet MS" panose="020B0603020202020204" charset="0"/>
                <a:ea typeface="DejaVu Sans" panose="020B0603030804020204"/>
                <a:cs typeface="Trebuchet MS" panose="020B0603020202020204" charset="0"/>
              </a:rPr>
              <a:t>QnQ</a:t>
            </a:r>
            <a:r>
              <a:rPr lang="ru-RU" sz="900" spc="-1" dirty="0">
                <a:solidFill>
                  <a:srgbClr val="000000"/>
                </a:solidFill>
                <a:latin typeface="Trebuchet MS" panose="020B0603020202020204" charset="0"/>
                <a:ea typeface="DejaVu Sans" panose="020B0603030804020204"/>
                <a:cs typeface="Trebuchet MS" panose="020B0603020202020204" charset="0"/>
              </a:rPr>
              <a:t> будет рассмотрена далее.</a:t>
            </a:r>
            <a:endParaRPr lang="ru-RU" sz="9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900" spc="-1" dirty="0">
                <a:solidFill>
                  <a:srgbClr val="000000"/>
                </a:solidFill>
                <a:latin typeface="Trebuchet MS" panose="020B0603020202020204" charset="0"/>
                <a:ea typeface="DejaVu Sans" panose="020B0603030804020204"/>
                <a:cs typeface="Trebuchet MS" panose="020B0603020202020204" charset="0"/>
              </a:rPr>
              <a:t>Пример настройки входящего порта</a:t>
            </a:r>
            <a:endParaRPr lang="ru-RU" sz="9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900" b="1" spc="-1" dirty="0" err="1">
                <a:solidFill>
                  <a:srgbClr val="000000"/>
                </a:solidFill>
                <a:latin typeface="Trebuchet MS" panose="020B0603020202020204" charset="0"/>
                <a:ea typeface="DejaVu Sans" panose="020B0603030804020204"/>
                <a:cs typeface="Trebuchet MS" panose="020B0603020202020204" charset="0"/>
              </a:rPr>
              <a:t>Conf</a:t>
            </a:r>
            <a:endParaRPr lang="ru-RU" sz="9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900" b="1" spc="-1" dirty="0" err="1">
                <a:solidFill>
                  <a:srgbClr val="000000"/>
                </a:solidFill>
                <a:latin typeface="Trebuchet MS" panose="020B0603020202020204" charset="0"/>
                <a:ea typeface="DejaVu Sans" panose="020B0603030804020204"/>
                <a:cs typeface="Trebuchet MS" panose="020B0603020202020204" charset="0"/>
              </a:rPr>
              <a:t>Interface</a:t>
            </a:r>
            <a:r>
              <a:rPr lang="ru-RU" sz="900" b="1" spc="-1" dirty="0">
                <a:solidFill>
                  <a:srgbClr val="000000"/>
                </a:solidFill>
                <a:latin typeface="Trebuchet MS" panose="020B0603020202020204" charset="0"/>
                <a:ea typeface="DejaVu Sans" panose="020B0603030804020204"/>
                <a:cs typeface="Trebuchet MS" panose="020B0603020202020204" charset="0"/>
              </a:rPr>
              <a:t> gi0/6</a:t>
            </a:r>
            <a:endParaRPr lang="ru-RU" sz="900" spc="-1" dirty="0">
              <a:solidFill>
                <a:prstClr val="black"/>
              </a:solidFill>
              <a:latin typeface="Trebuchet MS" panose="020B0603020202020204" charset="0"/>
              <a:ea typeface="DejaVu Sans"/>
              <a:cs typeface="Trebuchet MS" panose="020B0603020202020204" charset="0"/>
            </a:endParaRPr>
          </a:p>
          <a:p>
            <a:pPr marL="457200" lvl="0"/>
            <a:r>
              <a:rPr lang="en-US" sz="900" b="1" spc="-1" dirty="0" err="1">
                <a:solidFill>
                  <a:srgbClr val="000000"/>
                </a:solidFill>
                <a:latin typeface="Trebuchet MS" panose="020B0603020202020204" charset="0"/>
                <a:cs typeface="Trebuchet MS" panose="020B0603020202020204" charset="0"/>
              </a:rPr>
              <a:t>switchport</a:t>
            </a:r>
            <a:r>
              <a:rPr lang="en-US" sz="900" b="1" spc="-1" dirty="0">
                <a:solidFill>
                  <a:srgbClr val="000000"/>
                </a:solidFill>
                <a:latin typeface="Trebuchet MS" panose="020B0603020202020204" charset="0"/>
                <a:cs typeface="Trebuchet MS" panose="020B0603020202020204" charset="0"/>
              </a:rPr>
              <a:t> mode </a:t>
            </a:r>
            <a:r>
              <a:rPr lang="en-US" sz="900" b="1" spc="-1" dirty="0" smtClean="0">
                <a:solidFill>
                  <a:srgbClr val="000000"/>
                </a:solidFill>
                <a:latin typeface="Trebuchet MS" panose="020B0603020202020204" charset="0"/>
                <a:cs typeface="Trebuchet MS" panose="020B0603020202020204" charset="0"/>
              </a:rPr>
              <a:t>dot1q-tunnel-uplink</a:t>
            </a:r>
          </a:p>
          <a:p>
            <a:pPr marL="457200" lvl="0"/>
            <a:r>
              <a:rPr lang="ru-RU" sz="900" b="1" spc="-1" dirty="0" err="1" smtClean="0">
                <a:solidFill>
                  <a:srgbClr val="000000"/>
                </a:solidFill>
                <a:latin typeface="Trebuchet MS" panose="020B0603020202020204" charset="0"/>
                <a:ea typeface="DejaVu Sans" panose="020B0603030804020204"/>
                <a:cs typeface="Trebuchet MS" panose="020B0603020202020204" charset="0"/>
              </a:rPr>
              <a:t>switchport</a:t>
            </a:r>
            <a:r>
              <a:rPr lang="ru-RU" sz="900" b="1" spc="-1" dirty="0" smtClean="0">
                <a:solidFill>
                  <a:srgbClr val="000000"/>
                </a:solidFill>
                <a:latin typeface="Trebuchet MS" panose="020B0603020202020204" charset="0"/>
                <a:ea typeface="DejaVu Sans" panose="020B0603030804020204"/>
                <a:cs typeface="Trebuchet MS" panose="020B0603020202020204" charset="0"/>
              </a:rPr>
              <a:t> </a:t>
            </a:r>
            <a:r>
              <a:rPr lang="ru-RU" sz="900" b="1" spc="-1" dirty="0" err="1">
                <a:solidFill>
                  <a:srgbClr val="000000"/>
                </a:solidFill>
                <a:latin typeface="Trebuchet MS" panose="020B0603020202020204" charset="0"/>
                <a:ea typeface="DejaVu Sans" panose="020B0603030804020204"/>
                <a:cs typeface="Trebuchet MS" panose="020B0603020202020204" charset="0"/>
              </a:rPr>
              <a:t>trunk</a:t>
            </a:r>
            <a:r>
              <a:rPr lang="ru-RU" sz="900" b="1" spc="-1" dirty="0">
                <a:solidFill>
                  <a:srgbClr val="000000"/>
                </a:solidFill>
                <a:latin typeface="Trebuchet MS" panose="020B0603020202020204" charset="0"/>
                <a:ea typeface="DejaVu Sans" panose="020B0603030804020204"/>
                <a:cs typeface="Trebuchet MS" panose="020B0603020202020204" charset="0"/>
              </a:rPr>
              <a:t> </a:t>
            </a:r>
            <a:r>
              <a:rPr lang="ru-RU" sz="900" b="1" spc="-1" dirty="0" err="1">
                <a:solidFill>
                  <a:srgbClr val="000000"/>
                </a:solidFill>
                <a:latin typeface="Trebuchet MS" panose="020B0603020202020204" charset="0"/>
                <a:ea typeface="DejaVu Sans" panose="020B0603030804020204"/>
                <a:cs typeface="Trebuchet MS" panose="020B0603020202020204" charset="0"/>
              </a:rPr>
              <a:t>vlan-allowed</a:t>
            </a:r>
            <a:r>
              <a:rPr lang="ru-RU" sz="900" b="1" spc="-1" dirty="0">
                <a:solidFill>
                  <a:srgbClr val="000000"/>
                </a:solidFill>
                <a:latin typeface="Trebuchet MS" panose="020B0603020202020204" charset="0"/>
                <a:ea typeface="DejaVu Sans" panose="020B0603030804020204"/>
                <a:cs typeface="Trebuchet MS" panose="020B0603020202020204" charset="0"/>
              </a:rPr>
              <a:t> 10,20-30</a:t>
            </a:r>
            <a:endParaRPr lang="ru-RU" sz="900" spc="-1" dirty="0">
              <a:solidFill>
                <a:prstClr val="black"/>
              </a:solidFill>
              <a:latin typeface="Trebuchet MS" panose="020B0603020202020204" charset="0"/>
              <a:ea typeface="DejaVu Sans"/>
              <a:cs typeface="Trebuchet MS" panose="020B0603020202020204" charset="0"/>
            </a:endParaRPr>
          </a:p>
          <a:p>
            <a:endParaRPr lang="ru-RU" sz="900" dirty="0"/>
          </a:p>
        </p:txBody>
      </p:sp>
    </p:spTree>
    <p:extLst>
      <p:ext uri="{BB962C8B-B14F-4D97-AF65-F5344CB8AC3E}">
        <p14:creationId xmlns:p14="http://schemas.microsoft.com/office/powerpoint/2010/main" val="224353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38" name="CustomShape 2"/>
          <p:cNvSpPr/>
          <p:nvPr/>
        </p:nvSpPr>
        <p:spPr>
          <a:xfrm>
            <a:off x="77400" y="670680"/>
            <a:ext cx="881352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latin typeface="+mn-lt"/>
              </a:rPr>
              <a:t>Первичная настройка OLT:  Настройка доступа</a:t>
            </a:r>
          </a:p>
        </p:txBody>
      </p:sp>
      <p:sp>
        <p:nvSpPr>
          <p:cNvPr id="3" name="Текст 2"/>
          <p:cNvSpPr>
            <a:spLocks noGrp="1"/>
          </p:cNvSpPr>
          <p:nvPr>
            <p:ph type="body" sz="quarter" idx="11"/>
          </p:nvPr>
        </p:nvSpPr>
        <p:spPr/>
        <p:txBody>
          <a:bodyPr/>
          <a:lstStyle/>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Зададим нужный тип авторизации, возможные варианты </a:t>
            </a:r>
            <a:r>
              <a:rPr lang="ru-RU" spc="-1" dirty="0" err="1">
                <a:solidFill>
                  <a:srgbClr val="000000"/>
                </a:solidFill>
                <a:latin typeface="Trebuchet MS" panose="020B0603020202020204" charset="0"/>
                <a:ea typeface="DejaVu Sans" panose="020B0603030804020204"/>
                <a:cs typeface="Trebuchet MS" panose="020B0603020202020204" charset="0"/>
              </a:rPr>
              <a:t>local</a:t>
            </a:r>
            <a:r>
              <a:rPr lang="ru-RU" spc="-1" dirty="0">
                <a:solidFill>
                  <a:srgbClr val="000000"/>
                </a:solidFill>
                <a:latin typeface="Trebuchet MS" panose="020B0603020202020204" charset="0"/>
                <a:ea typeface="DejaVu Sans" panose="020B0603030804020204"/>
                <a:cs typeface="Trebuchet MS" panose="020B0603020202020204" charset="0"/>
              </a:rPr>
              <a:t>, </a:t>
            </a:r>
            <a:r>
              <a:rPr lang="ru-RU" spc="-1" dirty="0" err="1">
                <a:solidFill>
                  <a:srgbClr val="000000"/>
                </a:solidFill>
                <a:latin typeface="Trebuchet MS" panose="020B0603020202020204" charset="0"/>
                <a:ea typeface="DejaVu Sans" panose="020B0603030804020204"/>
                <a:cs typeface="Trebuchet MS" panose="020B0603020202020204" charset="0"/>
              </a:rPr>
              <a:t>Radius</a:t>
            </a:r>
            <a:r>
              <a:rPr lang="ru-RU" spc="-1" dirty="0">
                <a:solidFill>
                  <a:srgbClr val="000000"/>
                </a:solidFill>
                <a:latin typeface="Trebuchet MS" panose="020B0603020202020204" charset="0"/>
                <a:ea typeface="DejaVu Sans" panose="020B0603030804020204"/>
                <a:cs typeface="Trebuchet MS" panose="020B0603020202020204" charset="0"/>
              </a:rPr>
              <a:t>, </a:t>
            </a:r>
            <a:r>
              <a:rPr lang="ru-RU" spc="-1" dirty="0" err="1">
                <a:solidFill>
                  <a:srgbClr val="000000"/>
                </a:solidFill>
                <a:latin typeface="Trebuchet MS" panose="020B0603020202020204" charset="0"/>
                <a:ea typeface="DejaVu Sans" panose="020B0603030804020204"/>
                <a:cs typeface="Trebuchet MS" panose="020B0603020202020204" charset="0"/>
              </a:rPr>
              <a:t>Tacacs</a:t>
            </a:r>
            <a:r>
              <a:rPr lang="ru-RU" spc="-1" dirty="0">
                <a:solidFill>
                  <a:srgbClr val="000000"/>
                </a:solidFill>
                <a:latin typeface="Trebuchet MS" panose="020B0603020202020204" charset="0"/>
                <a:ea typeface="DejaVu Sans" panose="020B0603030804020204"/>
                <a:cs typeface="Trebuchet MS" panose="020B0603020202020204" charset="0"/>
              </a:rPr>
              <a:t>+. Например для </a:t>
            </a:r>
            <a:r>
              <a:rPr lang="ru-RU" spc="-1" dirty="0" err="1">
                <a:solidFill>
                  <a:srgbClr val="000000"/>
                </a:solidFill>
                <a:latin typeface="Trebuchet MS" panose="020B0603020202020204" charset="0"/>
                <a:ea typeface="DejaVu Sans" panose="020B0603030804020204"/>
                <a:cs typeface="Trebuchet MS" panose="020B0603020202020204" charset="0"/>
              </a:rPr>
              <a:t>local</a:t>
            </a:r>
            <a:endParaRPr lang="ru-RU"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pc="-1" dirty="0">
                <a:solidFill>
                  <a:srgbClr val="000000"/>
                </a:solidFill>
                <a:latin typeface="Trebuchet MS" panose="020B0603020202020204" charset="0"/>
                <a:ea typeface="DejaVu Sans" panose="020B0603030804020204"/>
                <a:cs typeface="Trebuchet MS" panose="020B0603020202020204" charset="0"/>
              </a:rPr>
              <a:t> </a:t>
            </a:r>
            <a:r>
              <a:rPr lang="ru-RU" b="1" spc="-1" dirty="0">
                <a:solidFill>
                  <a:srgbClr val="000000"/>
                </a:solidFill>
                <a:latin typeface="Trebuchet MS" panose="020B0603020202020204" charset="0"/>
                <a:ea typeface="DejaVu Sans" panose="020B0603030804020204"/>
                <a:cs typeface="Trebuchet MS" panose="020B0603020202020204" charset="0"/>
              </a:rPr>
              <a:t>«</a:t>
            </a:r>
            <a:r>
              <a:rPr lang="ru-RU" b="1" spc="-1" dirty="0" err="1">
                <a:solidFill>
                  <a:srgbClr val="000000"/>
                </a:solidFill>
                <a:latin typeface="Trebuchet MS" panose="020B0603020202020204" charset="0"/>
                <a:ea typeface="DejaVu Sans" panose="020B0603030804020204"/>
                <a:cs typeface="Trebuchet MS" panose="020B0603020202020204" charset="0"/>
              </a:rPr>
              <a:t>aaa</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authentication</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login</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default</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local</a:t>
            </a:r>
            <a:r>
              <a:rPr lang="ru-RU" b="1" spc="-1" dirty="0">
                <a:solidFill>
                  <a:srgbClr val="000000"/>
                </a:solidFill>
                <a:latin typeface="Trebuchet MS" panose="020B0603020202020204" charset="0"/>
                <a:ea typeface="DejaVu Sans" panose="020B0603030804020204"/>
                <a:cs typeface="Trebuchet MS" panose="020B0603020202020204" charset="0"/>
              </a:rPr>
              <a:t>»</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Зададим тип авторизации для </a:t>
            </a:r>
            <a:r>
              <a:rPr lang="ru-RU" spc="-1" dirty="0" err="1">
                <a:solidFill>
                  <a:srgbClr val="000000"/>
                </a:solidFill>
                <a:latin typeface="Trebuchet MS" panose="020B0603020202020204" charset="0"/>
                <a:ea typeface="DejaVu Sans" panose="020B0603030804020204"/>
                <a:cs typeface="Trebuchet MS" panose="020B0603020202020204" charset="0"/>
              </a:rPr>
              <a:t>enable</a:t>
            </a:r>
            <a:r>
              <a:rPr lang="ru-RU" spc="-1" dirty="0">
                <a:solidFill>
                  <a:srgbClr val="000000"/>
                </a:solidFill>
                <a:latin typeface="Trebuchet MS" panose="020B0603020202020204" charset="0"/>
                <a:ea typeface="DejaVu Sans" panose="020B0603030804020204"/>
                <a:cs typeface="Trebuchet MS" panose="020B0603020202020204" charset="0"/>
              </a:rPr>
              <a:t>, если нет посторонних пользователей то задаем </a:t>
            </a:r>
            <a:r>
              <a:rPr lang="ru-RU" spc="-1" dirty="0" err="1">
                <a:solidFill>
                  <a:srgbClr val="000000"/>
                </a:solidFill>
                <a:latin typeface="Trebuchet MS" panose="020B0603020202020204" charset="0"/>
                <a:ea typeface="DejaVu Sans" panose="020B0603030804020204"/>
                <a:cs typeface="Trebuchet MS" panose="020B0603020202020204" charset="0"/>
              </a:rPr>
              <a:t>none</a:t>
            </a:r>
            <a:r>
              <a:rPr lang="ru-RU" spc="-1" dirty="0">
                <a:solidFill>
                  <a:srgbClr val="000000"/>
                </a:solidFill>
                <a:latin typeface="Trebuchet MS" panose="020B0603020202020204" charset="0"/>
                <a:ea typeface="DejaVu Sans" panose="020B0603030804020204"/>
                <a:cs typeface="Trebuchet MS" panose="020B0603020202020204" charset="0"/>
              </a:rPr>
              <a:t>, если есть то </a:t>
            </a:r>
            <a:r>
              <a:rPr lang="ru-RU" spc="-1" dirty="0" err="1">
                <a:solidFill>
                  <a:srgbClr val="000000"/>
                </a:solidFill>
                <a:latin typeface="Trebuchet MS" panose="020B0603020202020204" charset="0"/>
                <a:ea typeface="DejaVu Sans" panose="020B0603030804020204"/>
                <a:cs typeface="Trebuchet MS" panose="020B0603020202020204" charset="0"/>
              </a:rPr>
              <a:t>local</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aaa</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authentication</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enable</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default</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none</a:t>
            </a:r>
            <a:r>
              <a:rPr lang="ru-RU" b="1" spc="-1" dirty="0">
                <a:solidFill>
                  <a:srgbClr val="000000"/>
                </a:solidFill>
                <a:latin typeface="Trebuchet MS" panose="020B0603020202020204" charset="0"/>
                <a:ea typeface="DejaVu Sans" panose="020B0603030804020204"/>
                <a:cs typeface="Trebuchet MS" panose="020B0603020202020204" charset="0"/>
              </a:rPr>
              <a:t>»</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Создадим </a:t>
            </a:r>
            <a:r>
              <a:rPr lang="ru-RU" spc="-1" dirty="0" err="1">
                <a:solidFill>
                  <a:srgbClr val="000000"/>
                </a:solidFill>
                <a:latin typeface="Trebuchet MS" panose="020B0603020202020204" charset="0"/>
                <a:ea typeface="DejaVu Sans" panose="020B0603030804020204"/>
                <a:cs typeface="Trebuchet MS" panose="020B0603020202020204" charset="0"/>
              </a:rPr>
              <a:t>vlan</a:t>
            </a:r>
            <a:r>
              <a:rPr lang="ru-RU" spc="-1" dirty="0">
                <a:solidFill>
                  <a:srgbClr val="000000"/>
                </a:solidFill>
                <a:latin typeface="Trebuchet MS" panose="020B0603020202020204" charset="0"/>
                <a:ea typeface="DejaVu Sans" panose="020B0603030804020204"/>
                <a:cs typeface="Trebuchet MS" panose="020B0603020202020204" charset="0"/>
              </a:rPr>
              <a:t> </a:t>
            </a:r>
            <a:r>
              <a:rPr lang="ru-RU" spc="-1" dirty="0" err="1">
                <a:solidFill>
                  <a:srgbClr val="000000"/>
                </a:solidFill>
                <a:latin typeface="Trebuchet MS" panose="020B0603020202020204" charset="0"/>
                <a:ea typeface="DejaVu Sans" panose="020B0603030804020204"/>
                <a:cs typeface="Trebuchet MS" panose="020B0603020202020204" charset="0"/>
              </a:rPr>
              <a:t>interface</a:t>
            </a:r>
            <a:r>
              <a:rPr lang="ru-RU" spc="-1" dirty="0">
                <a:solidFill>
                  <a:srgbClr val="000000"/>
                </a:solidFill>
                <a:latin typeface="Trebuchet MS" panose="020B0603020202020204" charset="0"/>
                <a:ea typeface="DejaVu Sans" panose="020B0603030804020204"/>
                <a:cs typeface="Trebuchet MS" panose="020B0603020202020204" charset="0"/>
              </a:rPr>
              <a:t> для управления</a:t>
            </a:r>
            <a:endParaRPr lang="ru-RU"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b="1" spc="-1" dirty="0" err="1">
                <a:solidFill>
                  <a:srgbClr val="000000"/>
                </a:solidFill>
                <a:latin typeface="Trebuchet MS" panose="020B0603020202020204" charset="0"/>
                <a:ea typeface="DejaVu Sans" panose="020B0603030804020204"/>
                <a:cs typeface="Trebuchet MS" panose="020B0603020202020204" charset="0"/>
              </a:rPr>
              <a:t>Interface</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vlan</a:t>
            </a:r>
            <a:r>
              <a:rPr lang="ru-RU" b="1" spc="-1" dirty="0">
                <a:solidFill>
                  <a:srgbClr val="000000"/>
                </a:solidFill>
                <a:latin typeface="Trebuchet MS" panose="020B0603020202020204" charset="0"/>
                <a:ea typeface="DejaVu Sans" panose="020B0603030804020204"/>
                <a:cs typeface="Trebuchet MS" panose="020B0603020202020204" charset="0"/>
              </a:rPr>
              <a:t> 900</a:t>
            </a:r>
            <a:endParaRPr lang="ru-RU"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b="1" spc="-1" dirty="0" err="1">
                <a:solidFill>
                  <a:srgbClr val="000000"/>
                </a:solidFill>
                <a:latin typeface="Trebuchet MS" panose="020B0603020202020204" charset="0"/>
                <a:ea typeface="DejaVu Sans" panose="020B0603030804020204"/>
                <a:cs typeface="Trebuchet MS" panose="020B0603020202020204" charset="0"/>
              </a:rPr>
              <a:t>Ip</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address</a:t>
            </a:r>
            <a:r>
              <a:rPr lang="ru-RU" b="1" spc="-1" dirty="0">
                <a:solidFill>
                  <a:srgbClr val="000000"/>
                </a:solidFill>
                <a:latin typeface="Trebuchet MS" panose="020B0603020202020204" charset="0"/>
                <a:ea typeface="DejaVu Sans" panose="020B0603030804020204"/>
                <a:cs typeface="Trebuchet MS" panose="020B0603020202020204" charset="0"/>
              </a:rPr>
              <a:t> 172.16.17.2</a:t>
            </a:r>
            <a:endParaRPr lang="ru-RU" spc="-1" dirty="0">
              <a:solidFill>
                <a:prstClr val="black"/>
              </a:solidFill>
              <a:latin typeface="Trebuchet MS" panose="020B0603020202020204" charset="0"/>
              <a:ea typeface="DejaVu Sans"/>
              <a:cs typeface="Trebuchet MS" panose="020B0603020202020204" charset="0"/>
            </a:endParaRPr>
          </a:p>
          <a:p>
            <a:pPr marL="285750" lvl="1" indent="-284480" defTabSz="914400">
              <a:spcBef>
                <a:spcPts val="0"/>
              </a:spcBef>
              <a:buClr>
                <a:srgbClr val="000000"/>
              </a:buClr>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Если доступ нужен из другой подсети добавляем маршрут командой </a:t>
            </a:r>
            <a:r>
              <a:rPr lang="ru-RU" b="1" spc="-1" dirty="0">
                <a:solidFill>
                  <a:srgbClr val="000000"/>
                </a:solidFill>
                <a:latin typeface="Trebuchet MS" panose="020B0603020202020204" charset="0"/>
                <a:ea typeface="DejaVu Sans" panose="020B0603030804020204"/>
                <a:cs typeface="Trebuchet MS" panose="020B0603020202020204" charset="0"/>
              </a:rPr>
              <a:t>«</a:t>
            </a:r>
            <a:r>
              <a:rPr lang="ru-RU" b="1" spc="-1" dirty="0" err="1">
                <a:solidFill>
                  <a:srgbClr val="000000"/>
                </a:solidFill>
                <a:latin typeface="Trebuchet MS" panose="020B0603020202020204" charset="0"/>
                <a:ea typeface="DejaVu Sans" panose="020B0603030804020204"/>
                <a:cs typeface="Trebuchet MS" panose="020B0603020202020204" charset="0"/>
              </a:rPr>
              <a:t>ip</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en-US" b="1" spc="-1" dirty="0">
                <a:solidFill>
                  <a:srgbClr val="000000"/>
                </a:solidFill>
                <a:latin typeface="Trebuchet MS" panose="020B0603020202020204" charset="0"/>
                <a:ea typeface="DejaVu Sans" panose="020B0603030804020204"/>
                <a:cs typeface="Trebuchet MS" panose="020B0603020202020204" charset="0"/>
              </a:rPr>
              <a:t>route default </a:t>
            </a:r>
            <a:r>
              <a:rPr lang="ru-RU" b="1" spc="-1" dirty="0">
                <a:solidFill>
                  <a:srgbClr val="000000"/>
                </a:solidFill>
                <a:latin typeface="Trebuchet MS" panose="020B0603020202020204" charset="0"/>
                <a:ea typeface="DejaVu Sans" panose="020B0603030804020204"/>
                <a:cs typeface="Trebuchet MS" panose="020B0603020202020204" charset="0"/>
              </a:rPr>
              <a:t>172.16.17.1»</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Создадим </a:t>
            </a:r>
            <a:r>
              <a:rPr lang="ru-RU" spc="-1" dirty="0" err="1">
                <a:solidFill>
                  <a:srgbClr val="000000"/>
                </a:solidFill>
                <a:latin typeface="Trebuchet MS" panose="020B0603020202020204" charset="0"/>
                <a:ea typeface="DejaVu Sans" panose="020B0603030804020204"/>
                <a:cs typeface="Trebuchet MS" panose="020B0603020202020204" charset="0"/>
              </a:rPr>
              <a:t>access-list</a:t>
            </a:r>
            <a:r>
              <a:rPr lang="ru-RU" spc="-1" dirty="0">
                <a:solidFill>
                  <a:srgbClr val="000000"/>
                </a:solidFill>
                <a:latin typeface="Trebuchet MS" panose="020B0603020202020204" charset="0"/>
                <a:ea typeface="DejaVu Sans" panose="020B0603030804020204"/>
                <a:cs typeface="Trebuchet MS" panose="020B0603020202020204" charset="0"/>
              </a:rPr>
              <a:t> с разрешенными IP </a:t>
            </a:r>
            <a:endParaRPr lang="ru-RU"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b="1" spc="-1" dirty="0">
                <a:solidFill>
                  <a:srgbClr val="000000"/>
                </a:solidFill>
                <a:latin typeface="Trebuchet MS" panose="020B0603020202020204" charset="0"/>
                <a:ea typeface="DejaVu Sans" panose="020B0603030804020204"/>
                <a:cs typeface="Trebuchet MS" panose="020B0603020202020204" charset="0"/>
              </a:rPr>
              <a:t>«</a:t>
            </a:r>
            <a:r>
              <a:rPr lang="ru-RU" b="1" spc="-1" dirty="0" err="1">
                <a:solidFill>
                  <a:srgbClr val="000000"/>
                </a:solidFill>
                <a:latin typeface="Trebuchet MS" panose="020B0603020202020204" charset="0"/>
                <a:ea typeface="DejaVu Sans" panose="020B0603030804020204"/>
                <a:cs typeface="Trebuchet MS" panose="020B0603020202020204" charset="0"/>
              </a:rPr>
              <a:t>ip</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access-list</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standard</a:t>
            </a:r>
            <a:r>
              <a:rPr lang="ru-RU" b="1" spc="-1" dirty="0">
                <a:solidFill>
                  <a:srgbClr val="000000"/>
                </a:solidFill>
                <a:latin typeface="Trebuchet MS" panose="020B0603020202020204" charset="0"/>
                <a:ea typeface="DejaVu Sans" panose="020B0603030804020204"/>
                <a:cs typeface="Trebuchet MS" panose="020B0603020202020204" charset="0"/>
              </a:rPr>
              <a:t> MNGM</a:t>
            </a:r>
            <a:endParaRPr lang="ru-RU"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b="1" spc="-1" dirty="0" err="1">
                <a:solidFill>
                  <a:srgbClr val="000000"/>
                </a:solidFill>
                <a:latin typeface="Trebuchet MS" panose="020B0603020202020204" charset="0"/>
                <a:ea typeface="DejaVu Sans" panose="020B0603030804020204"/>
                <a:cs typeface="Trebuchet MS" panose="020B0603020202020204" charset="0"/>
              </a:rPr>
              <a:t>permit</a:t>
            </a:r>
            <a:r>
              <a:rPr lang="ru-RU" b="1" spc="-1" dirty="0">
                <a:solidFill>
                  <a:srgbClr val="000000"/>
                </a:solidFill>
                <a:latin typeface="Trebuchet MS" panose="020B0603020202020204" charset="0"/>
                <a:ea typeface="DejaVu Sans" panose="020B0603030804020204"/>
                <a:cs typeface="Trebuchet MS" panose="020B0603020202020204" charset="0"/>
              </a:rPr>
              <a:t> 172.16.17.0 255.255.255.0»</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Ограничим доступ до OLT согласно </a:t>
            </a:r>
            <a:r>
              <a:rPr lang="ru-RU" spc="-1" dirty="0" err="1">
                <a:solidFill>
                  <a:srgbClr val="000000"/>
                </a:solidFill>
                <a:latin typeface="Trebuchet MS" panose="020B0603020202020204" charset="0"/>
                <a:ea typeface="DejaVu Sans" panose="020B0603030804020204"/>
                <a:cs typeface="Trebuchet MS" panose="020B0603020202020204" charset="0"/>
              </a:rPr>
              <a:t>access-list</a:t>
            </a:r>
            <a:endParaRPr lang="ru-RU"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b="1" spc="-1" dirty="0" err="1">
                <a:solidFill>
                  <a:srgbClr val="000000"/>
                </a:solidFill>
                <a:latin typeface="Trebuchet MS" panose="020B0603020202020204" charset="0"/>
                <a:ea typeface="DejaVu Sans" panose="020B0603030804020204"/>
                <a:cs typeface="Trebuchet MS" panose="020B0603020202020204" charset="0"/>
              </a:rPr>
              <a:t>ip</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telnet</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access-class</a:t>
            </a:r>
            <a:r>
              <a:rPr lang="ru-RU" b="1" spc="-1" dirty="0">
                <a:solidFill>
                  <a:srgbClr val="000000"/>
                </a:solidFill>
                <a:latin typeface="Trebuchet MS" panose="020B0603020202020204" charset="0"/>
                <a:ea typeface="DejaVu Sans" panose="020B0603030804020204"/>
                <a:cs typeface="Trebuchet MS" panose="020B0603020202020204" charset="0"/>
              </a:rPr>
              <a:t> MNGM</a:t>
            </a:r>
            <a:endParaRPr lang="ru-RU"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pc="-1" dirty="0">
                <a:solidFill>
                  <a:srgbClr val="000000"/>
                </a:solidFill>
                <a:latin typeface="Trebuchet MS" panose="020B0603020202020204" charset="0"/>
                <a:ea typeface="DejaVu Sans" panose="020B0603030804020204"/>
                <a:cs typeface="Trebuchet MS" panose="020B0603020202020204" charset="0"/>
              </a:rPr>
              <a:t>Зададим </a:t>
            </a:r>
            <a:r>
              <a:rPr lang="ru-RU" spc="-1" dirty="0" err="1">
                <a:solidFill>
                  <a:srgbClr val="000000"/>
                </a:solidFill>
                <a:latin typeface="Trebuchet MS" panose="020B0603020202020204" charset="0"/>
                <a:ea typeface="DejaVu Sans" panose="020B0603030804020204"/>
                <a:cs typeface="Trebuchet MS" panose="020B0603020202020204" charset="0"/>
              </a:rPr>
              <a:t>community</a:t>
            </a:r>
            <a:r>
              <a:rPr lang="ru-RU" spc="-1" dirty="0">
                <a:solidFill>
                  <a:srgbClr val="000000"/>
                </a:solidFill>
                <a:latin typeface="Trebuchet MS" panose="020B0603020202020204" charset="0"/>
                <a:ea typeface="DejaVu Sans" panose="020B0603030804020204"/>
                <a:cs typeface="Trebuchet MS" panose="020B0603020202020204" charset="0"/>
              </a:rPr>
              <a:t> для работы с OLT командой </a:t>
            </a:r>
            <a:r>
              <a:rPr lang="ru-RU" spc="-1" dirty="0" err="1">
                <a:solidFill>
                  <a:srgbClr val="000000"/>
                </a:solidFill>
                <a:latin typeface="Trebuchet MS" panose="020B0603020202020204" charset="0"/>
                <a:ea typeface="DejaVu Sans" panose="020B0603030804020204"/>
                <a:cs typeface="Trebuchet MS" panose="020B0603020202020204" charset="0"/>
              </a:rPr>
              <a:t>snmp-server</a:t>
            </a:r>
            <a:r>
              <a:rPr lang="ru-RU" spc="-1" dirty="0">
                <a:solidFill>
                  <a:srgbClr val="000000"/>
                </a:solidFill>
                <a:latin typeface="Trebuchet MS" panose="020B0603020202020204" charset="0"/>
                <a:ea typeface="DejaVu Sans" panose="020B0603030804020204"/>
                <a:cs typeface="Trebuchet MS" panose="020B0603020202020204" charset="0"/>
              </a:rPr>
              <a:t> </a:t>
            </a:r>
            <a:r>
              <a:rPr lang="ru-RU" spc="-1" dirty="0" err="1">
                <a:solidFill>
                  <a:srgbClr val="000000"/>
                </a:solidFill>
                <a:latin typeface="Trebuchet MS" panose="020B0603020202020204" charset="0"/>
                <a:ea typeface="DejaVu Sans" panose="020B0603030804020204"/>
                <a:cs typeface="Trebuchet MS" panose="020B0603020202020204" charset="0"/>
              </a:rPr>
              <a:t>community</a:t>
            </a:r>
            <a:r>
              <a:rPr lang="ru-RU" spc="-1" dirty="0">
                <a:solidFill>
                  <a:srgbClr val="000000"/>
                </a:solidFill>
                <a:latin typeface="Trebuchet MS" panose="020B0603020202020204" charset="0"/>
                <a:ea typeface="DejaVu Sans" panose="020B0603030804020204"/>
                <a:cs typeface="Trebuchet MS" panose="020B0603020202020204" charset="0"/>
              </a:rPr>
              <a:t> и ограничим доступ по IP</a:t>
            </a:r>
            <a:endParaRPr lang="ru-RU"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b="1" spc="-1" dirty="0" err="1">
                <a:solidFill>
                  <a:srgbClr val="000000"/>
                </a:solidFill>
                <a:latin typeface="Trebuchet MS" panose="020B0603020202020204" charset="0"/>
                <a:ea typeface="DejaVu Sans" panose="020B0603030804020204"/>
                <a:cs typeface="Trebuchet MS" panose="020B0603020202020204" charset="0"/>
              </a:rPr>
              <a:t>snmp-server</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community</a:t>
            </a:r>
            <a:r>
              <a:rPr lang="ru-RU" b="1" spc="-1" dirty="0">
                <a:solidFill>
                  <a:srgbClr val="000000"/>
                </a:solidFill>
                <a:latin typeface="Trebuchet MS" panose="020B0603020202020204" charset="0"/>
                <a:ea typeface="DejaVu Sans" panose="020B0603030804020204"/>
                <a:cs typeface="Trebuchet MS" panose="020B0603020202020204" charset="0"/>
              </a:rPr>
              <a:t> 0 </a:t>
            </a:r>
            <a:r>
              <a:rPr lang="ru-RU" b="1" spc="-1" dirty="0" err="1">
                <a:solidFill>
                  <a:srgbClr val="000000"/>
                </a:solidFill>
                <a:latin typeface="Trebuchet MS" panose="020B0603020202020204" charset="0"/>
                <a:ea typeface="DejaVu Sans" panose="020B0603030804020204"/>
                <a:cs typeface="Trebuchet MS" panose="020B0603020202020204" charset="0"/>
              </a:rPr>
              <a:t>test_snmp</a:t>
            </a:r>
            <a:r>
              <a:rPr lang="ru-RU" b="1" spc="-1" dirty="0">
                <a:solidFill>
                  <a:srgbClr val="000000"/>
                </a:solidFill>
                <a:latin typeface="Trebuchet MS" panose="020B0603020202020204" charset="0"/>
                <a:ea typeface="DejaVu Sans" panose="020B0603030804020204"/>
                <a:cs typeface="Trebuchet MS" panose="020B0603020202020204" charset="0"/>
              </a:rPr>
              <a:t> </a:t>
            </a:r>
            <a:r>
              <a:rPr lang="ru-RU" b="1" spc="-1" dirty="0" err="1">
                <a:solidFill>
                  <a:srgbClr val="000000"/>
                </a:solidFill>
                <a:latin typeface="Trebuchet MS" panose="020B0603020202020204" charset="0"/>
                <a:ea typeface="DejaVu Sans" panose="020B0603030804020204"/>
                <a:cs typeface="Trebuchet MS" panose="020B0603020202020204" charset="0"/>
              </a:rPr>
              <a:t>rw</a:t>
            </a:r>
            <a:r>
              <a:rPr lang="ru-RU" b="1" spc="-1" dirty="0">
                <a:solidFill>
                  <a:srgbClr val="000000"/>
                </a:solidFill>
                <a:latin typeface="Trebuchet MS" panose="020B0603020202020204" charset="0"/>
                <a:ea typeface="DejaVu Sans" panose="020B0603030804020204"/>
                <a:cs typeface="Trebuchet MS" panose="020B0603020202020204" charset="0"/>
              </a:rPr>
              <a:t> MNGM</a:t>
            </a:r>
            <a:endParaRPr lang="ru-RU" spc="-1" dirty="0">
              <a:solidFill>
                <a:prstClr val="black"/>
              </a:solidFill>
              <a:latin typeface="Trebuchet MS" panose="020B0603020202020204" charset="0"/>
              <a:ea typeface="DejaVu Sans"/>
              <a:cs typeface="Trebuchet MS" panose="020B0603020202020204" charset="0"/>
            </a:endParaRPr>
          </a:p>
          <a:p>
            <a:endParaRPr lang="ru-RU" dirty="0"/>
          </a:p>
        </p:txBody>
      </p:sp>
    </p:spTree>
    <p:extLst>
      <p:ext uri="{BB962C8B-B14F-4D97-AF65-F5344CB8AC3E}">
        <p14:creationId xmlns:p14="http://schemas.microsoft.com/office/powerpoint/2010/main" val="214397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a:extLst>
              <a:ext uri="{FF2B5EF4-FFF2-40B4-BE49-F238E27FC236}">
                <a16:creationId xmlns:a16="http://schemas.microsoft.com/office/drawing/2014/main" id="{E144E89A-4222-407B-9BBB-1CCDD5432735}"/>
              </a:ext>
            </a:extLst>
          </p:cNvPr>
          <p:cNvSpPr>
            <a:spLocks noGrp="1"/>
          </p:cNvSpPr>
          <p:nvPr>
            <p:ph type="body" sz="quarter" idx="11"/>
          </p:nvPr>
        </p:nvSpPr>
        <p:spPr/>
        <p:txBody>
          <a:bodyPr/>
          <a:lstStyle/>
          <a:p>
            <a:pPr>
              <a:lnSpc>
                <a:spcPct val="150000"/>
              </a:lnSpc>
            </a:pPr>
            <a:r>
              <a:rPr lang="en-US" sz="1050" spc="-1" dirty="0">
                <a:solidFill>
                  <a:srgbClr val="000000"/>
                </a:solidFill>
                <a:latin typeface="Trebuchet MS" panose="020B0603020202020204" charset="0"/>
                <a:ea typeface="Arial" panose="020B0604020202020204"/>
                <a:cs typeface="Trebuchet MS" panose="020B0603020202020204" charset="0"/>
              </a:rPr>
              <a:t>PON </a:t>
            </a:r>
            <a:r>
              <a:rPr lang="ru-RU" sz="1050" spc="-1" dirty="0">
                <a:solidFill>
                  <a:srgbClr val="000000"/>
                </a:solidFill>
                <a:latin typeface="Trebuchet MS" panose="020B0603020202020204" charset="0"/>
                <a:ea typeface="Arial" panose="020B0604020202020204"/>
                <a:cs typeface="Trebuchet MS" panose="020B0603020202020204" charset="0"/>
              </a:rPr>
              <a:t>(</a:t>
            </a:r>
            <a:r>
              <a:rPr lang="en-US" sz="1050" spc="-1" dirty="0">
                <a:solidFill>
                  <a:srgbClr val="000000"/>
                </a:solidFill>
                <a:latin typeface="Trebuchet MS" panose="020B0603020202020204" charset="0"/>
                <a:ea typeface="Arial" panose="020B0604020202020204"/>
                <a:cs typeface="Trebuchet MS" panose="020B0603020202020204" charset="0"/>
              </a:rPr>
              <a:t>Passive Optical Network – </a:t>
            </a:r>
            <a:r>
              <a:rPr lang="ru-RU" sz="1050" spc="-1" dirty="0">
                <a:solidFill>
                  <a:srgbClr val="000000"/>
                </a:solidFill>
                <a:latin typeface="Trebuchet MS" panose="020B0603020202020204" charset="0"/>
                <a:ea typeface="Arial" panose="020B0604020202020204"/>
                <a:cs typeface="Trebuchet MS" panose="020B0603020202020204" charset="0"/>
              </a:rPr>
              <a:t>пассивная оптическая сеть) – технология широкополосного </a:t>
            </a:r>
            <a:r>
              <a:rPr lang="ru-RU" sz="1050" spc="-1" dirty="0" err="1">
                <a:solidFill>
                  <a:srgbClr val="000000"/>
                </a:solidFill>
                <a:latin typeface="Trebuchet MS" panose="020B0603020202020204" charset="0"/>
                <a:ea typeface="Arial" panose="020B0604020202020204"/>
                <a:cs typeface="Trebuchet MS" panose="020B0603020202020204" charset="0"/>
              </a:rPr>
              <a:t>мультисервисного</a:t>
            </a:r>
            <a:r>
              <a:rPr lang="ru-RU" sz="1050" spc="-1" dirty="0">
                <a:solidFill>
                  <a:srgbClr val="000000"/>
                </a:solidFill>
                <a:latin typeface="Trebuchet MS" panose="020B0603020202020204" charset="0"/>
                <a:ea typeface="Arial" panose="020B0604020202020204"/>
                <a:cs typeface="Trebuchet MS" panose="020B0603020202020204" charset="0"/>
              </a:rPr>
              <a:t> доступа по оптическому волокну, которая использует волновое разделение трактов приема/передачи и позволяющая реализовать </a:t>
            </a:r>
            <a:r>
              <a:rPr lang="ru-RU" sz="1050" spc="-1" dirty="0" err="1">
                <a:solidFill>
                  <a:srgbClr val="000000"/>
                </a:solidFill>
                <a:latin typeface="Trebuchet MS" panose="020B0603020202020204" charset="0"/>
                <a:ea typeface="Arial" panose="020B0604020202020204"/>
                <a:cs typeface="Trebuchet MS" panose="020B0603020202020204" charset="0"/>
              </a:rPr>
              <a:t>одноволоконную</a:t>
            </a:r>
            <a:r>
              <a:rPr lang="ru-RU" sz="1050" spc="-1" dirty="0">
                <a:solidFill>
                  <a:srgbClr val="000000"/>
                </a:solidFill>
                <a:latin typeface="Trebuchet MS" panose="020B0603020202020204" charset="0"/>
                <a:ea typeface="Arial" panose="020B0604020202020204"/>
                <a:cs typeface="Trebuchet MS" panose="020B0603020202020204" charset="0"/>
              </a:rPr>
              <a:t> древовидную топологию «точка-</a:t>
            </a:r>
            <a:r>
              <a:rPr lang="ru-RU" sz="1050" spc="-1" dirty="0" err="1">
                <a:solidFill>
                  <a:srgbClr val="000000"/>
                </a:solidFill>
                <a:latin typeface="Trebuchet MS" panose="020B0603020202020204" charset="0"/>
                <a:ea typeface="Arial" panose="020B0604020202020204"/>
                <a:cs typeface="Trebuchet MS" panose="020B0603020202020204" charset="0"/>
              </a:rPr>
              <a:t>многоточка</a:t>
            </a:r>
            <a:r>
              <a:rPr lang="ru-RU" sz="1050" spc="-1" dirty="0">
                <a:solidFill>
                  <a:srgbClr val="000000"/>
                </a:solidFill>
                <a:latin typeface="Trebuchet MS" panose="020B0603020202020204" charset="0"/>
                <a:ea typeface="Arial" panose="020B0604020202020204"/>
                <a:cs typeface="Trebuchet MS" panose="020B0603020202020204" charset="0"/>
              </a:rPr>
              <a:t>» без использования активных сетевых элементов в узлах разветвления.</a:t>
            </a:r>
          </a:p>
          <a:p>
            <a:pPr>
              <a:lnSpc>
                <a:spcPct val="150000"/>
              </a:lnSpc>
            </a:pPr>
            <a:r>
              <a:rPr lang="ru-RU" sz="1050" spc="-1" dirty="0" smtClean="0">
                <a:solidFill>
                  <a:srgbClr val="000000"/>
                </a:solidFill>
                <a:latin typeface="Trebuchet MS" panose="020B0603020202020204" charset="0"/>
                <a:ea typeface="Arial" panose="020B0604020202020204"/>
                <a:cs typeface="Trebuchet MS" panose="020B0603020202020204" charset="0"/>
              </a:rPr>
              <a:t>Другими </a:t>
            </a:r>
            <a:r>
              <a:rPr lang="ru-RU" sz="1050" spc="-1" dirty="0">
                <a:solidFill>
                  <a:srgbClr val="000000"/>
                </a:solidFill>
                <a:latin typeface="Trebuchet MS" panose="020B0603020202020204" charset="0"/>
                <a:ea typeface="Arial" panose="020B0604020202020204"/>
                <a:cs typeface="Trebuchet MS" panose="020B0603020202020204" charset="0"/>
              </a:rPr>
              <a:t>словами, </a:t>
            </a:r>
            <a:r>
              <a:rPr lang="en-US" sz="1050" spc="-1" dirty="0">
                <a:solidFill>
                  <a:srgbClr val="000000"/>
                </a:solidFill>
                <a:latin typeface="Trebuchet MS" panose="020B0603020202020204" charset="0"/>
                <a:ea typeface="Arial" panose="020B0604020202020204"/>
                <a:cs typeface="Trebuchet MS" panose="020B0603020202020204" charset="0"/>
              </a:rPr>
              <a:t>PON – </a:t>
            </a:r>
            <a:r>
              <a:rPr lang="ru-RU" sz="1050" spc="-1" dirty="0">
                <a:solidFill>
                  <a:srgbClr val="000000"/>
                </a:solidFill>
                <a:latin typeface="Trebuchet MS" panose="020B0603020202020204" charset="0"/>
                <a:ea typeface="Arial" panose="020B0604020202020204"/>
                <a:cs typeface="Trebuchet MS" panose="020B0603020202020204" charset="0"/>
              </a:rPr>
              <a:t>это сеть, построенная на оптическом волокне и не имеющая никакого активного оборудования на пути следования Интернета от провайдера к абоненту. Головная станция (</a:t>
            </a:r>
            <a:r>
              <a:rPr lang="en-US" sz="1050" spc="-1" dirty="0">
                <a:solidFill>
                  <a:srgbClr val="000000"/>
                </a:solidFill>
                <a:latin typeface="Trebuchet MS" panose="020B0603020202020204" charset="0"/>
                <a:ea typeface="Arial" panose="020B0604020202020204"/>
                <a:cs typeface="Trebuchet MS" panose="020B0603020202020204" charset="0"/>
              </a:rPr>
              <a:t>OLT)</a:t>
            </a:r>
            <a:r>
              <a:rPr lang="ru-RU" sz="1050" spc="-1" dirty="0">
                <a:solidFill>
                  <a:srgbClr val="000000"/>
                </a:solidFill>
                <a:latin typeface="Trebuchet MS" panose="020B0603020202020204" charset="0"/>
                <a:ea typeface="Arial" panose="020B0604020202020204"/>
                <a:cs typeface="Trebuchet MS" panose="020B0603020202020204" charset="0"/>
              </a:rPr>
              <a:t>, которая управляет всей пассивной сетью находится на стороне провайдера, а абонентские устройства уже находятся на стороне абонента.</a:t>
            </a:r>
          </a:p>
          <a:p>
            <a:pPr>
              <a:lnSpc>
                <a:spcPct val="150000"/>
              </a:lnSpc>
            </a:pPr>
            <a:r>
              <a:rPr lang="ru-RU" sz="1050" spc="-1" dirty="0" smtClean="0">
                <a:solidFill>
                  <a:srgbClr val="000000"/>
                </a:solidFill>
                <a:latin typeface="Trebuchet MS" panose="020B0603020202020204" charset="0"/>
                <a:ea typeface="Arial" panose="020B0604020202020204"/>
                <a:cs typeface="Trebuchet MS" panose="020B0603020202020204" charset="0"/>
              </a:rPr>
              <a:t>Каков </a:t>
            </a:r>
            <a:r>
              <a:rPr lang="ru-RU" sz="1050" spc="-1" dirty="0">
                <a:solidFill>
                  <a:srgbClr val="000000"/>
                </a:solidFill>
                <a:latin typeface="Trebuchet MS" panose="020B0603020202020204" charset="0"/>
                <a:ea typeface="Arial" panose="020B0604020202020204"/>
                <a:cs typeface="Trebuchet MS" panose="020B0603020202020204" charset="0"/>
              </a:rPr>
              <a:t>принцип работы PON сети? Все абоненты сети PON присоединены к </a:t>
            </a:r>
            <a:r>
              <a:rPr lang="ru-RU" sz="1050" spc="-1" dirty="0" err="1">
                <a:solidFill>
                  <a:srgbClr val="000000"/>
                </a:solidFill>
                <a:latin typeface="Trebuchet MS" panose="020B0603020202020204" charset="0"/>
                <a:ea typeface="Arial" panose="020B0604020202020204"/>
                <a:cs typeface="Trebuchet MS" panose="020B0603020202020204" charset="0"/>
              </a:rPr>
              <a:t>провайдерскому</a:t>
            </a:r>
            <a:r>
              <a:rPr lang="ru-RU" sz="1050" spc="-1" dirty="0">
                <a:solidFill>
                  <a:srgbClr val="000000"/>
                </a:solidFill>
                <a:latin typeface="Trebuchet MS" panose="020B0603020202020204" charset="0"/>
                <a:ea typeface="Arial" panose="020B0604020202020204"/>
                <a:cs typeface="Trebuchet MS" panose="020B0603020202020204" charset="0"/>
              </a:rPr>
              <a:t> оборудованию по одному волокну. Передача вместе с приёмом происходят на разных длинах волн. Для того, чтобы абонентские сигналы не смешивались в волокне, каждому отдельному абонентскому устройству всегда выделяется определённый квант времени, в период какого оно может передавать сигнал.</a:t>
            </a:r>
          </a:p>
        </p:txBody>
      </p:sp>
      <p:sp>
        <p:nvSpPr>
          <p:cNvPr id="2" name="Заголовок 1">
            <a:extLst>
              <a:ext uri="{FF2B5EF4-FFF2-40B4-BE49-F238E27FC236}">
                <a16:creationId xmlns:a16="http://schemas.microsoft.com/office/drawing/2014/main" id="{697C904B-9FB2-49FB-8416-31BD366EE5CA}"/>
              </a:ext>
            </a:extLst>
          </p:cNvPr>
          <p:cNvSpPr>
            <a:spLocks noGrp="1"/>
          </p:cNvSpPr>
          <p:nvPr>
            <p:ph type="title"/>
          </p:nvPr>
        </p:nvSpPr>
        <p:spPr/>
        <p:txBody>
          <a:bodyPr/>
          <a:lstStyle/>
          <a:p>
            <a:r>
              <a:rPr lang="en-US" spc="-1" dirty="0">
                <a:latin typeface="Trebuchet MS" panose="020B0603020202020204" charset="0"/>
                <a:ea typeface="DejaVu Sans" panose="020B0603030804020204"/>
                <a:cs typeface="Trebuchet MS" panose="020B0603020202020204" charset="0"/>
              </a:rPr>
              <a:t>PON</a:t>
            </a:r>
            <a:endParaRPr lang="ru-RU" dirty="0"/>
          </a:p>
        </p:txBody>
      </p:sp>
    </p:spTree>
    <p:extLst>
      <p:ext uri="{BB962C8B-B14F-4D97-AF65-F5344CB8AC3E}">
        <p14:creationId xmlns:p14="http://schemas.microsoft.com/office/powerpoint/2010/main" val="3622761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41" name="CustomShape 2"/>
          <p:cNvSpPr/>
          <p:nvPr/>
        </p:nvSpPr>
        <p:spPr>
          <a:xfrm>
            <a:off x="167040" y="1147155"/>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342900" marR="0" lvl="0" indent="-34163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2" name="Заголовок 1"/>
          <p:cNvSpPr>
            <a:spLocks noGrp="1"/>
          </p:cNvSpPr>
          <p:nvPr>
            <p:ph type="title"/>
          </p:nvPr>
        </p:nvSpPr>
        <p:spPr/>
        <p:txBody>
          <a:bodyPr/>
          <a:lstStyle/>
          <a:p>
            <a:r>
              <a:rPr lang="ru-RU" dirty="0"/>
              <a:t>Первичная настройка: практическая часть</a:t>
            </a:r>
            <a:br>
              <a:rPr lang="ru-RU" dirty="0"/>
            </a:br>
            <a:endParaRPr lang="ru-RU" dirty="0"/>
          </a:p>
        </p:txBody>
      </p:sp>
      <p:sp>
        <p:nvSpPr>
          <p:cNvPr id="3" name="Текст 2"/>
          <p:cNvSpPr>
            <a:spLocks noGrp="1"/>
          </p:cNvSpPr>
          <p:nvPr>
            <p:ph type="body" sz="quarter" idx="11"/>
          </p:nvPr>
        </p:nvSpPr>
        <p:spPr>
          <a:xfrm>
            <a:off x="408983" y="921434"/>
            <a:ext cx="8215218" cy="2980005"/>
          </a:xfrm>
        </p:spPr>
        <p:txBody>
          <a:bodyPr/>
          <a:lstStyle/>
          <a:p>
            <a:pPr marL="342900" lvl="0" indent="-341630" defTabSz="914400">
              <a:spcBef>
                <a:spcPts val="0"/>
              </a:spcBef>
              <a:buClr>
                <a:srgbClr val="000000"/>
              </a:buClr>
              <a:buSzTx/>
              <a:buFont typeface="Arial" panose="020B0604020202020204"/>
              <a:buAutoNum type="arabicPeriod"/>
              <a:defRPr/>
            </a:pPr>
            <a:r>
              <a:rPr lang="ru-RU" sz="1000" spc="-1" dirty="0">
                <a:solidFill>
                  <a:srgbClr val="000000"/>
                </a:solidFill>
                <a:latin typeface="Trebuchet MS" panose="020B0603020202020204" charset="0"/>
                <a:ea typeface="Arial" panose="020B0604020202020204"/>
                <a:cs typeface="Trebuchet MS" panose="020B0603020202020204" charset="0"/>
              </a:rPr>
              <a:t>Каждый участник должен подключиться к OLT, используя консоль</a:t>
            </a:r>
            <a:endParaRPr lang="ru-RU" sz="1000" spc="-1" dirty="0">
              <a:solidFill>
                <a:prstClr val="black"/>
              </a:solidFill>
              <a:latin typeface="Trebuchet MS" panose="020B0603020202020204" charset="0"/>
              <a:ea typeface="DejaVu Sans"/>
              <a:cs typeface="Trebuchet MS" panose="020B0603020202020204" charset="0"/>
            </a:endParaRPr>
          </a:p>
          <a:p>
            <a:pPr marL="342900" lvl="0" indent="-341630" defTabSz="914400">
              <a:spcBef>
                <a:spcPts val="0"/>
              </a:spcBef>
              <a:buClr>
                <a:srgbClr val="000000"/>
              </a:buClr>
              <a:buSzTx/>
              <a:buFont typeface="Arial" panose="020B0604020202020204"/>
              <a:buAutoNum type="arabicPeriod"/>
              <a:defRPr/>
            </a:pPr>
            <a:r>
              <a:rPr lang="ru-RU" sz="1000" spc="-1" dirty="0">
                <a:solidFill>
                  <a:srgbClr val="000000"/>
                </a:solidFill>
                <a:latin typeface="Trebuchet MS" panose="020B0603020202020204" charset="0"/>
                <a:ea typeface="Arial" panose="020B0604020202020204"/>
                <a:cs typeface="Trebuchet MS" panose="020B0603020202020204" charset="0"/>
              </a:rPr>
              <a:t>Необходимо произвести базовую настройку OLT, каждый участник задает</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Имя OLT – придумать свое</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Создать </a:t>
            </a:r>
            <a:r>
              <a:rPr lang="ru-RU" sz="1000" spc="-1" dirty="0" err="1">
                <a:solidFill>
                  <a:srgbClr val="000000"/>
                </a:solidFill>
                <a:latin typeface="Trebuchet MS" panose="020B0603020202020204" charset="0"/>
                <a:ea typeface="Arial" panose="020B0604020202020204"/>
                <a:cs typeface="Trebuchet MS" panose="020B0603020202020204" charset="0"/>
              </a:rPr>
              <a:t>vlan</a:t>
            </a:r>
            <a:r>
              <a:rPr lang="ru-RU" sz="1000" spc="-1" dirty="0">
                <a:solidFill>
                  <a:srgbClr val="000000"/>
                </a:solidFill>
                <a:latin typeface="Trebuchet MS" panose="020B0603020202020204" charset="0"/>
                <a:ea typeface="Arial" panose="020B0604020202020204"/>
                <a:cs typeface="Trebuchet MS" panose="020B0603020202020204" charset="0"/>
              </a:rPr>
              <a:t> для управления  - 10 и для клиентов  - 100</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Задать IP управления из сети 172.16.1.0/24,  в 4 октете указать свой порядковый номер +2</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Ограничить доступ до OLT сетью 172.16.0.0/16</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Задать  шлюз 172.16.1.</a:t>
            </a:r>
            <a:r>
              <a:rPr lang="en-US" sz="1000" spc="-1" dirty="0">
                <a:solidFill>
                  <a:srgbClr val="000000"/>
                </a:solidFill>
                <a:latin typeface="Trebuchet MS" panose="020B0603020202020204" charset="0"/>
                <a:ea typeface="Arial" panose="020B0604020202020204"/>
                <a:cs typeface="Trebuchet MS" panose="020B0603020202020204" charset="0"/>
              </a:rPr>
              <a:t>1</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Задать сервер времени 172.16.1.2</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Создать своего, нового пользователя  и назначить ему пароль 12345</a:t>
            </a:r>
            <a:endParaRPr lang="ru-RU" sz="1000" spc="-1" dirty="0">
              <a:solidFill>
                <a:prstClr val="black"/>
              </a:solidFill>
              <a:latin typeface="Trebuchet MS" panose="020B0603020202020204" charset="0"/>
              <a:ea typeface="DejaVu Sans"/>
              <a:cs typeface="Trebuchet MS" panose="020B0603020202020204" charset="0"/>
            </a:endParaRP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Задать настройки для SNMP </a:t>
            </a:r>
          </a:p>
          <a:p>
            <a:pPr marL="808355" lvl="1" indent="-341630" defTabSz="914400">
              <a:spcBef>
                <a:spcPts val="0"/>
              </a:spcBef>
              <a:buClr>
                <a:srgbClr val="000000"/>
              </a:buClr>
              <a:buFont typeface="Wingdings" panose="05000000000000000000" pitchFamily="2" charset="2"/>
              <a:buChar char=""/>
              <a:defRPr/>
            </a:pPr>
            <a:r>
              <a:rPr lang="ru-RU" sz="1000" spc="-1" dirty="0">
                <a:solidFill>
                  <a:srgbClr val="000000"/>
                </a:solidFill>
                <a:latin typeface="Trebuchet MS" panose="020B0603020202020204" charset="0"/>
                <a:ea typeface="DejaVu Sans"/>
                <a:cs typeface="Trebuchet MS" panose="020B0603020202020204" charset="0"/>
              </a:rPr>
              <a:t>Сохранить настройки</a:t>
            </a:r>
            <a:endParaRPr lang="ru-RU" sz="1000" spc="-1" dirty="0">
              <a:solidFill>
                <a:prstClr val="black"/>
              </a:solidFill>
              <a:latin typeface="Trebuchet MS" panose="020B0603020202020204" charset="0"/>
              <a:ea typeface="DejaVu Sans"/>
              <a:cs typeface="Trebuchet MS" panose="020B0603020202020204" charset="0"/>
            </a:endParaRPr>
          </a:p>
          <a:p>
            <a:pPr marL="342900" lvl="0" indent="-341630" defTabSz="914400">
              <a:spcBef>
                <a:spcPts val="0"/>
              </a:spcBef>
              <a:buClrTx/>
              <a:buSzTx/>
              <a:buNone/>
              <a:defRPr/>
            </a:pPr>
            <a:r>
              <a:rPr lang="ru-RU" sz="1000" spc="-1" dirty="0">
                <a:solidFill>
                  <a:srgbClr val="000000"/>
                </a:solidFill>
                <a:latin typeface="Trebuchet MS" panose="020B0603020202020204" charset="0"/>
                <a:ea typeface="Arial" panose="020B0604020202020204"/>
                <a:cs typeface="Trebuchet MS" panose="020B0603020202020204" charset="0"/>
              </a:rPr>
              <a:t>2. Проверить настройки, при помощи </a:t>
            </a:r>
            <a:r>
              <a:rPr lang="ru-RU" sz="1000" spc="-1" dirty="0" err="1">
                <a:solidFill>
                  <a:srgbClr val="000000"/>
                </a:solidFill>
                <a:latin typeface="Trebuchet MS" panose="020B0603020202020204" charset="0"/>
                <a:ea typeface="Arial" panose="020B0604020202020204"/>
                <a:cs typeface="Trebuchet MS" panose="020B0603020202020204" charset="0"/>
              </a:rPr>
              <a:t>пинга</a:t>
            </a:r>
            <a:r>
              <a:rPr lang="ru-RU" sz="1000" spc="-1" dirty="0">
                <a:solidFill>
                  <a:srgbClr val="000000"/>
                </a:solidFill>
                <a:latin typeface="Trebuchet MS" panose="020B0603020202020204" charset="0"/>
                <a:ea typeface="Arial" panose="020B0604020202020204"/>
                <a:cs typeface="Trebuchet MS" panose="020B0603020202020204" charset="0"/>
              </a:rPr>
              <a:t> до шлюза</a:t>
            </a:r>
            <a:endParaRPr lang="ru-RU" sz="1000" spc="-1" dirty="0">
              <a:solidFill>
                <a:prstClr val="black"/>
              </a:solidFill>
              <a:latin typeface="Trebuchet MS" panose="020B0603020202020204" charset="0"/>
              <a:ea typeface="DejaVu Sans"/>
              <a:cs typeface="Trebuchet MS" panose="020B0603020202020204" charset="0"/>
            </a:endParaRPr>
          </a:p>
          <a:p>
            <a:pPr marL="342900" lvl="0" indent="-341630"/>
            <a:r>
              <a:rPr lang="ru-RU" sz="1000" spc="-1" dirty="0">
                <a:solidFill>
                  <a:srgbClr val="000000"/>
                </a:solidFill>
                <a:latin typeface="Trebuchet MS" panose="020B0603020202020204" charset="0"/>
                <a:ea typeface="Arial" panose="020B0604020202020204"/>
                <a:cs typeface="Trebuchet MS" panose="020B0603020202020204" charset="0"/>
              </a:rPr>
              <a:t>3.1    Производим обновления OLT до версии </a:t>
            </a:r>
            <a:r>
              <a:rPr lang="en-US" sz="1000" b="1" spc="-1" dirty="0" smtClean="0">
                <a:solidFill>
                  <a:srgbClr val="000000"/>
                </a:solidFill>
                <a:latin typeface="Trebuchet MS" panose="020B0603020202020204" charset="0"/>
                <a:ea typeface="Arial" panose="020B0604020202020204"/>
                <a:cs typeface="Trebuchet MS" panose="020B0603020202020204" charset="0"/>
              </a:rPr>
              <a:t>10.3.0D_145645</a:t>
            </a:r>
            <a:endParaRPr lang="ru-RU" sz="1000" spc="-1" dirty="0">
              <a:solidFill>
                <a:prstClr val="black"/>
              </a:solidFill>
              <a:latin typeface="Trebuchet MS" panose="020B0603020202020204" charset="0"/>
              <a:ea typeface="DejaVu Sans"/>
              <a:cs typeface="Trebuchet MS" panose="020B0603020202020204" charset="0"/>
            </a:endParaRPr>
          </a:p>
          <a:p>
            <a:pPr marL="1149350" lvl="0" indent="-341630" defTabSz="914400">
              <a:spcBef>
                <a:spcPts val="0"/>
              </a:spcBef>
              <a:buClr>
                <a:srgbClr val="000000"/>
              </a:buClr>
              <a:buSzPct val="50000"/>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TFTP сервер </a:t>
            </a:r>
            <a:r>
              <a:rPr lang="ru-RU" sz="1000" b="1" spc="-1" dirty="0">
                <a:solidFill>
                  <a:srgbClr val="000000"/>
                </a:solidFill>
                <a:latin typeface="Trebuchet MS" panose="020B0603020202020204" charset="0"/>
                <a:ea typeface="Arial" panose="020B0604020202020204"/>
                <a:cs typeface="Trebuchet MS" panose="020B0603020202020204" charset="0"/>
              </a:rPr>
              <a:t>172.16.1.2</a:t>
            </a:r>
            <a:endParaRPr lang="ru-RU" sz="1000" spc="-1" dirty="0">
              <a:solidFill>
                <a:prstClr val="black"/>
              </a:solidFill>
              <a:latin typeface="Trebuchet MS" panose="020B0603020202020204" charset="0"/>
              <a:ea typeface="DejaVu Sans"/>
              <a:cs typeface="Trebuchet MS" panose="020B0603020202020204" charset="0"/>
            </a:endParaRPr>
          </a:p>
          <a:p>
            <a:pPr marL="1149350" lvl="0" indent="-341630">
              <a:buClr>
                <a:srgbClr val="000000"/>
              </a:buClr>
              <a:buSzPct val="50000"/>
              <a:buFont typeface="Wingdings" panose="05000000000000000000" pitchFamily="2" charset="2"/>
              <a:buChar char=""/>
            </a:pPr>
            <a:r>
              <a:rPr lang="ru-RU" sz="1000" spc="-1" dirty="0">
                <a:solidFill>
                  <a:srgbClr val="000000"/>
                </a:solidFill>
                <a:latin typeface="Trebuchet MS" panose="020B0603020202020204" charset="0"/>
                <a:ea typeface="Arial" panose="020B0604020202020204"/>
                <a:cs typeface="Trebuchet MS" panose="020B0603020202020204" charset="0"/>
              </a:rPr>
              <a:t>Имя </a:t>
            </a:r>
            <a:r>
              <a:rPr lang="ru-RU" sz="1000" spc="-1" dirty="0" smtClean="0">
                <a:solidFill>
                  <a:srgbClr val="000000"/>
                </a:solidFill>
                <a:latin typeface="Trebuchet MS" panose="020B0603020202020204" charset="0"/>
                <a:ea typeface="Arial" panose="020B0604020202020204"/>
                <a:cs typeface="Trebuchet MS" panose="020B0603020202020204" charset="0"/>
              </a:rPr>
              <a:t>файла </a:t>
            </a:r>
            <a:r>
              <a:rPr lang="en-US" sz="1000" b="1" spc="-1" dirty="0" smtClean="0">
                <a:solidFill>
                  <a:srgbClr val="000000"/>
                </a:solidFill>
                <a:latin typeface="Trebuchet MS" panose="020B0603020202020204" charset="0"/>
                <a:ea typeface="Arial" panose="020B0604020202020204"/>
                <a:cs typeface="Trebuchet MS" panose="020B0603020202020204" charset="0"/>
              </a:rPr>
              <a:t>BD_GP3616B_10.3.0D_145645.bin</a:t>
            </a:r>
            <a:endParaRPr lang="ru-RU" sz="1000" b="1" spc="-1" dirty="0">
              <a:solidFill>
                <a:srgbClr val="000000"/>
              </a:solidFill>
              <a:latin typeface="Trebuchet MS" panose="020B0603020202020204" charset="0"/>
              <a:ea typeface="Arial" panose="020B0604020202020204"/>
              <a:cs typeface="Trebuchet MS" panose="020B0603020202020204" charset="0"/>
            </a:endParaRPr>
          </a:p>
          <a:p>
            <a:pPr marL="342900" lvl="0" indent="-341630" defTabSz="914400">
              <a:spcBef>
                <a:spcPts val="0"/>
              </a:spcBef>
              <a:buClrTx/>
              <a:buSzTx/>
              <a:buNone/>
              <a:defRPr/>
            </a:pPr>
            <a:r>
              <a:rPr lang="ru-RU" sz="1000" spc="-1" dirty="0">
                <a:solidFill>
                  <a:srgbClr val="000000"/>
                </a:solidFill>
                <a:latin typeface="Trebuchet MS" panose="020B0603020202020204" charset="0"/>
                <a:ea typeface="Arial" panose="020B0604020202020204"/>
                <a:cs typeface="Trebuchet MS" panose="020B0603020202020204" charset="0"/>
              </a:rPr>
              <a:t>3.2  Перезагружаем OLT, проверяем, что обновление прошло успешно</a:t>
            </a:r>
            <a:endParaRPr lang="ru-RU" sz="1000" spc="-1" dirty="0">
              <a:solidFill>
                <a:prstClr val="black"/>
              </a:solidFill>
              <a:latin typeface="Trebuchet MS" panose="020B0603020202020204" charset="0"/>
              <a:ea typeface="DejaVu Sans"/>
              <a:cs typeface="Trebuchet MS" panose="020B0603020202020204" charset="0"/>
            </a:endParaRPr>
          </a:p>
          <a:p>
            <a:pPr marL="342900" lvl="0" indent="-341630" defTabSz="914400">
              <a:spcBef>
                <a:spcPts val="0"/>
              </a:spcBef>
              <a:buClrTx/>
              <a:buSzTx/>
              <a:buNone/>
              <a:defRPr/>
            </a:pPr>
            <a:endParaRPr lang="ru-RU" sz="1000" spc="-1" dirty="0">
              <a:solidFill>
                <a:prstClr val="black"/>
              </a:solidFill>
              <a:latin typeface="Trebuchet MS" panose="020B0603020202020204" charset="0"/>
              <a:ea typeface="DejaVu Sans"/>
              <a:cs typeface="Trebuchet MS" panose="020B0603020202020204" charset="0"/>
            </a:endParaRPr>
          </a:p>
          <a:p>
            <a:pPr marL="342900" lvl="0" indent="-341630" defTabSz="914400">
              <a:spcBef>
                <a:spcPts val="0"/>
              </a:spcBef>
              <a:buClrTx/>
              <a:buSzTx/>
              <a:buNone/>
              <a:defRPr/>
            </a:pPr>
            <a:endParaRPr lang="ru-RU" sz="1000" spc="-1" dirty="0">
              <a:solidFill>
                <a:prstClr val="black"/>
              </a:solidFill>
              <a:latin typeface="Trebuchet MS" panose="020B0603020202020204" charset="0"/>
              <a:ea typeface="DejaVu Sans"/>
              <a:cs typeface="Trebuchet MS" panose="020B0603020202020204" charset="0"/>
            </a:endParaRPr>
          </a:p>
          <a:p>
            <a:pPr marL="342900" lvl="0" indent="-341630" defTabSz="914400">
              <a:spcBef>
                <a:spcPts val="0"/>
              </a:spcBef>
              <a:buClrTx/>
              <a:buSzTx/>
              <a:buNone/>
              <a:defRPr/>
            </a:pPr>
            <a:endParaRPr lang="ru-RU" sz="1000" spc="-1" dirty="0">
              <a:solidFill>
                <a:prstClr val="black"/>
              </a:solidFill>
              <a:latin typeface="Trebuchet MS" panose="020B0603020202020204" charset="0"/>
              <a:ea typeface="DejaVu Sans"/>
              <a:cs typeface="Trebuchet MS" panose="020B0603020202020204" charset="0"/>
            </a:endParaRPr>
          </a:p>
          <a:p>
            <a:endParaRPr lang="ru-RU" sz="1000" dirty="0"/>
          </a:p>
        </p:txBody>
      </p:sp>
    </p:spTree>
    <p:extLst>
      <p:ext uri="{BB962C8B-B14F-4D97-AF65-F5344CB8AC3E}">
        <p14:creationId xmlns:p14="http://schemas.microsoft.com/office/powerpoint/2010/main" val="128149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43" name="CustomShape 2"/>
          <p:cNvSpPr/>
          <p:nvPr/>
        </p:nvSpPr>
        <p:spPr>
          <a:xfrm>
            <a:off x="167040" y="1131480"/>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t>Первичная настройка: практическая часть</a:t>
            </a:r>
            <a:br>
              <a:rPr lang="ru-RU" dirty="0"/>
            </a:br>
            <a:endParaRPr lang="ru-RU" dirty="0"/>
          </a:p>
        </p:txBody>
      </p:sp>
      <p:sp>
        <p:nvSpPr>
          <p:cNvPr id="3" name="Текст 2"/>
          <p:cNvSpPr>
            <a:spLocks noGrp="1"/>
          </p:cNvSpPr>
          <p:nvPr>
            <p:ph type="body" sz="quarter" idx="11"/>
          </p:nvPr>
        </p:nvSpPr>
        <p:spPr/>
        <p:txBody>
          <a:bodyPr/>
          <a:lstStyle/>
          <a:p>
            <a:pPr marL="0" lvl="0" indent="0" defTabSz="914400">
              <a:spcBef>
                <a:spcPts val="0"/>
              </a:spcBef>
              <a:buClrTx/>
              <a:buSzTx/>
              <a:buNone/>
              <a:defRPr/>
            </a:pPr>
            <a:r>
              <a:rPr lang="ru-RU" sz="1000" spc="-1" dirty="0">
                <a:solidFill>
                  <a:srgbClr val="000000"/>
                </a:solidFill>
                <a:latin typeface="Trebuchet MS" panose="020B0603020202020204" charset="0"/>
                <a:ea typeface="Arial" panose="020B0604020202020204"/>
                <a:cs typeface="Trebuchet MS" panose="020B0603020202020204" charset="0"/>
              </a:rPr>
              <a:t>4.1   Производим обновление ONU </a:t>
            </a:r>
            <a:endParaRPr lang="ru-RU" sz="1000" spc="-1" dirty="0">
              <a:solidFill>
                <a:prstClr val="black"/>
              </a:solidFill>
              <a:latin typeface="Trebuchet MS" panose="020B0603020202020204" charset="0"/>
              <a:ea typeface="DejaVu Sans"/>
              <a:cs typeface="Trebuchet MS" panose="020B0603020202020204" charset="0"/>
            </a:endParaRPr>
          </a:p>
          <a:p>
            <a:pPr marL="1149350" lvl="0" indent="-341630" defTabSz="914400">
              <a:spcBef>
                <a:spcPts val="0"/>
              </a:spcBef>
              <a:buClr>
                <a:srgbClr val="000000"/>
              </a:buClr>
              <a:buSzPct val="50000"/>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TFTP сервер </a:t>
            </a:r>
            <a:r>
              <a:rPr lang="ru-RU" sz="1000" b="1" spc="-1" dirty="0">
                <a:solidFill>
                  <a:srgbClr val="000000"/>
                </a:solidFill>
                <a:latin typeface="Trebuchet MS" panose="020B0603020202020204" charset="0"/>
                <a:ea typeface="Arial" panose="020B0604020202020204"/>
                <a:cs typeface="Trebuchet MS" panose="020B0603020202020204" charset="0"/>
              </a:rPr>
              <a:t>172.16.1.2</a:t>
            </a:r>
            <a:endParaRPr lang="ru-RU" sz="1000" spc="-1" dirty="0">
              <a:solidFill>
                <a:prstClr val="black"/>
              </a:solidFill>
              <a:latin typeface="Trebuchet MS" panose="020B0603020202020204" charset="0"/>
              <a:ea typeface="DejaVu Sans"/>
              <a:cs typeface="Trebuchet MS" panose="020B0603020202020204" charset="0"/>
            </a:endParaRPr>
          </a:p>
          <a:p>
            <a:pPr marL="1149350" lvl="0" indent="-341630">
              <a:buClr>
                <a:srgbClr val="000000"/>
              </a:buClr>
              <a:buSzPct val="50000"/>
              <a:buFont typeface="Wingdings" panose="05000000000000000000" pitchFamily="2" charset="2"/>
              <a:buChar char=""/>
              <a:defRPr/>
            </a:pPr>
            <a:r>
              <a:rPr lang="ru-RU" sz="1000" spc="-1" dirty="0">
                <a:solidFill>
                  <a:srgbClr val="000000"/>
                </a:solidFill>
                <a:latin typeface="Trebuchet MS" panose="020B0603020202020204" charset="0"/>
                <a:ea typeface="Arial" panose="020B0604020202020204"/>
                <a:cs typeface="Trebuchet MS" panose="020B0603020202020204" charset="0"/>
              </a:rPr>
              <a:t>Имя файла </a:t>
            </a:r>
            <a:r>
              <a:rPr lang="en-US" sz="1000" b="1" spc="-1" dirty="0">
                <a:solidFill>
                  <a:srgbClr val="000000"/>
                </a:solidFill>
                <a:latin typeface="Trebuchet MS" panose="020B0603020202020204" charset="0"/>
                <a:ea typeface="Arial" panose="020B0604020202020204"/>
                <a:cs typeface="Trebuchet MS" panose="020B0603020202020204" charset="0"/>
              </a:rPr>
              <a:t>GP1702-1G2_52B_1209.tar</a:t>
            </a:r>
            <a:endParaRPr lang="ru-RU" sz="1000" spc="-1" dirty="0" smtClean="0">
              <a:solidFill>
                <a:prstClr val="black"/>
              </a:solidFill>
              <a:latin typeface="Trebuchet MS" panose="020B0603020202020204" charset="0"/>
              <a:ea typeface="DejaVu Sans"/>
              <a:cs typeface="Trebuchet MS" panose="020B0603020202020204" charset="0"/>
            </a:endParaRPr>
          </a:p>
          <a:p>
            <a:pPr lvl="0">
              <a:defRPr/>
            </a:pPr>
            <a:r>
              <a:rPr lang="ru-RU" sz="1000" spc="-1" dirty="0" smtClean="0">
                <a:solidFill>
                  <a:srgbClr val="000000"/>
                </a:solidFill>
                <a:latin typeface="Trebuchet MS" panose="020B0603020202020204" charset="0"/>
                <a:ea typeface="Arial" panose="020B0604020202020204"/>
                <a:cs typeface="Trebuchet MS" panose="020B0603020202020204" charset="0"/>
              </a:rPr>
              <a:t>4.2  Проверяем, что ONU обновилась(версия должна стать </a:t>
            </a:r>
            <a:r>
              <a:rPr lang="en-US" sz="1000" spc="-1" dirty="0">
                <a:solidFill>
                  <a:srgbClr val="000000"/>
                </a:solidFill>
                <a:latin typeface="Trebuchet MS" panose="020B0603020202020204" charset="0"/>
                <a:ea typeface="Arial" panose="020B0604020202020204"/>
                <a:cs typeface="Trebuchet MS" panose="020B0603020202020204" charset="0"/>
              </a:rPr>
              <a:t> 10.0.52B.1209</a:t>
            </a:r>
            <a:r>
              <a:rPr lang="ru-RU" sz="1000" spc="-1" dirty="0" smtClean="0">
                <a:solidFill>
                  <a:srgbClr val="000000"/>
                </a:solidFill>
                <a:latin typeface="Trebuchet MS" panose="020B0603020202020204" charset="0"/>
                <a:ea typeface="Arial" panose="020B0604020202020204"/>
                <a:cs typeface="Trebuchet MS" panose="020B0603020202020204" charset="0"/>
              </a:rPr>
              <a:t>)</a:t>
            </a:r>
          </a:p>
          <a:p>
            <a:pPr marL="0" lvl="0" indent="0" defTabSz="914400">
              <a:spcBef>
                <a:spcPts val="0"/>
              </a:spcBef>
              <a:buClrTx/>
              <a:buSzTx/>
              <a:buNone/>
              <a:defRPr/>
            </a:pPr>
            <a:endParaRPr lang="ru-RU" sz="1000" spc="-1" dirty="0">
              <a:solidFill>
                <a:srgbClr val="000000"/>
              </a:solidFill>
              <a:latin typeface="Trebuchet MS" panose="020B0603020202020204" charset="0"/>
              <a:ea typeface="DejaVu Sans"/>
              <a:cs typeface="DejaVu Sans"/>
            </a:endParaRPr>
          </a:p>
          <a:p>
            <a:pPr marL="0" lvl="0" indent="0" defTabSz="914400">
              <a:spcBef>
                <a:spcPts val="0"/>
              </a:spcBef>
              <a:buClrTx/>
              <a:buSzTx/>
              <a:buNone/>
              <a:defRPr/>
            </a:pPr>
            <a:r>
              <a:rPr lang="ru-RU" sz="1000" spc="-1" dirty="0">
                <a:solidFill>
                  <a:srgbClr val="000000"/>
                </a:solidFill>
                <a:latin typeface="Trebuchet MS" panose="020B0603020202020204" charset="0"/>
                <a:ea typeface="DejaVu Sans"/>
                <a:cs typeface="DejaVu Sans"/>
              </a:rPr>
              <a:t>Доп. задание (</a:t>
            </a:r>
            <a:r>
              <a:rPr lang="ru-RU" sz="1000" b="1" spc="-1" dirty="0">
                <a:solidFill>
                  <a:srgbClr val="000000"/>
                </a:solidFill>
                <a:latin typeface="Trebuchet MS" panose="020B0603020202020204" charset="0"/>
                <a:ea typeface="DejaVu Sans"/>
                <a:cs typeface="DejaVu Sans"/>
              </a:rPr>
              <a:t>если есть </a:t>
            </a:r>
            <a:r>
              <a:rPr lang="en-US" sz="1000" b="1" spc="-1" dirty="0" err="1">
                <a:solidFill>
                  <a:srgbClr val="000000"/>
                </a:solidFill>
                <a:latin typeface="Trebuchet MS" panose="020B0603020202020204" charset="0"/>
                <a:ea typeface="DejaVu Sans"/>
                <a:cs typeface="DejaVu Sans"/>
              </a:rPr>
              <a:t>tftp</a:t>
            </a:r>
            <a:r>
              <a:rPr lang="en-US" sz="1000" b="1" spc="-1" dirty="0">
                <a:solidFill>
                  <a:srgbClr val="000000"/>
                </a:solidFill>
                <a:latin typeface="Trebuchet MS" panose="020B0603020202020204" charset="0"/>
                <a:ea typeface="DejaVu Sans"/>
                <a:cs typeface="DejaVu Sans"/>
              </a:rPr>
              <a:t> </a:t>
            </a:r>
            <a:r>
              <a:rPr lang="ru-RU" sz="1000" b="1" spc="-1" dirty="0">
                <a:solidFill>
                  <a:srgbClr val="000000"/>
                </a:solidFill>
                <a:latin typeface="Trebuchet MS" panose="020B0603020202020204" charset="0"/>
                <a:ea typeface="DejaVu Sans"/>
                <a:cs typeface="DejaVu Sans"/>
              </a:rPr>
              <a:t>сервер</a:t>
            </a:r>
            <a:r>
              <a:rPr lang="ru-RU" sz="1000" spc="-1" dirty="0">
                <a:solidFill>
                  <a:srgbClr val="000000"/>
                </a:solidFill>
                <a:latin typeface="Trebuchet MS" panose="020B0603020202020204" charset="0"/>
                <a:ea typeface="DejaVu Sans"/>
                <a:cs typeface="DejaVu Sans"/>
              </a:rPr>
              <a:t>)</a:t>
            </a:r>
          </a:p>
          <a:p>
            <a:pPr lvl="0"/>
            <a:r>
              <a:rPr lang="ru-RU" sz="1000" spc="-1" dirty="0">
                <a:solidFill>
                  <a:srgbClr val="000000"/>
                </a:solidFill>
                <a:latin typeface="Trebuchet MS" panose="020B0603020202020204" charset="0"/>
                <a:ea typeface="Arial" panose="020B0604020202020204"/>
                <a:cs typeface="Trebuchet MS" panose="020B0603020202020204" charset="0"/>
              </a:rPr>
              <a:t>5.1   Удаляем файл прошивки с OLT(команда </a:t>
            </a:r>
            <a:r>
              <a:rPr lang="ru-RU" sz="1000" b="1" spc="-1" dirty="0" err="1">
                <a:solidFill>
                  <a:srgbClr val="000000"/>
                </a:solidFill>
                <a:latin typeface="Trebuchet MS" panose="020B0603020202020204" charset="0"/>
                <a:ea typeface="Arial" panose="020B0604020202020204"/>
                <a:cs typeface="Trebuchet MS" panose="020B0603020202020204" charset="0"/>
              </a:rPr>
              <a:t>delete</a:t>
            </a:r>
            <a:r>
              <a:rPr lang="ru-RU" sz="1000" b="1" spc="-1" dirty="0">
                <a:solidFill>
                  <a:srgbClr val="000000"/>
                </a:solidFill>
                <a:latin typeface="Trebuchet MS" panose="020B0603020202020204" charset="0"/>
                <a:ea typeface="Arial" panose="020B0604020202020204"/>
                <a:cs typeface="Trebuchet MS" panose="020B0603020202020204" charset="0"/>
              </a:rPr>
              <a:t>)</a:t>
            </a:r>
            <a:endParaRPr lang="ru-RU" sz="1000" spc="-1" dirty="0">
              <a:solidFill>
                <a:prstClr val="black"/>
              </a:solidFill>
              <a:latin typeface="Trebuchet MS" panose="020B0603020202020204" charset="0"/>
              <a:cs typeface="Trebuchet MS" panose="020B0603020202020204" charset="0"/>
            </a:endParaRPr>
          </a:p>
          <a:p>
            <a:pPr lvl="0">
              <a:defRPr/>
            </a:pPr>
            <a:r>
              <a:rPr lang="ru-RU" sz="1000" spc="-1" dirty="0">
                <a:solidFill>
                  <a:srgbClr val="000000"/>
                </a:solidFill>
                <a:latin typeface="Trebuchet MS" panose="020B0603020202020204" charset="0"/>
                <a:ea typeface="Arial" panose="020B0604020202020204"/>
                <a:cs typeface="Trebuchet MS" panose="020B0603020202020204" charset="0"/>
              </a:rPr>
              <a:t>Производим обновление OLT через режим </a:t>
            </a:r>
            <a:r>
              <a:rPr lang="ru-RU" sz="1000" spc="-1" dirty="0" err="1">
                <a:solidFill>
                  <a:srgbClr val="000000"/>
                </a:solidFill>
                <a:latin typeface="Trebuchet MS" panose="020B0603020202020204" charset="0"/>
                <a:ea typeface="Arial" panose="020B0604020202020204"/>
                <a:cs typeface="Trebuchet MS" panose="020B0603020202020204" charset="0"/>
              </a:rPr>
              <a:t>rommon</a:t>
            </a:r>
            <a:endParaRPr lang="ru-RU" sz="1000" spc="-1" dirty="0">
              <a:solidFill>
                <a:prstClr val="black"/>
              </a:solidFill>
              <a:latin typeface="Trebuchet MS" panose="020B0603020202020204" charset="0"/>
              <a:cs typeface="Trebuchet MS" panose="020B0603020202020204" charset="0"/>
            </a:endParaRPr>
          </a:p>
          <a:p>
            <a:pPr lvl="0">
              <a:defRPr/>
            </a:pPr>
            <a:r>
              <a:rPr lang="ru-RU" sz="1000" spc="-1" dirty="0">
                <a:solidFill>
                  <a:srgbClr val="000000"/>
                </a:solidFill>
                <a:latin typeface="Trebuchet MS" panose="020B0603020202020204" charset="0"/>
                <a:ea typeface="Arial" panose="020B0604020202020204"/>
                <a:cs typeface="Trebuchet MS" panose="020B0603020202020204" charset="0"/>
              </a:rPr>
              <a:t>5.2   Перезагружаем OLT, проверяем, что обновление прошло успешно</a:t>
            </a:r>
            <a:endParaRPr lang="ru-RU" sz="1000" spc="-1" dirty="0">
              <a:solidFill>
                <a:prstClr val="black"/>
              </a:solidFill>
              <a:latin typeface="Trebuchet MS" panose="020B0603020202020204" charset="0"/>
              <a:cs typeface="Trebuchet MS" panose="020B0603020202020204" charset="0"/>
            </a:endParaRPr>
          </a:p>
          <a:p>
            <a:pPr marL="0" lvl="0" indent="0" defTabSz="914400">
              <a:spcBef>
                <a:spcPts val="0"/>
              </a:spcBef>
              <a:buClrTx/>
              <a:buSzTx/>
              <a:buNone/>
              <a:defRPr/>
            </a:pPr>
            <a:endParaRPr lang="ru-RU" sz="1000" spc="-1" dirty="0">
              <a:solidFill>
                <a:prstClr val="black"/>
              </a:solidFill>
              <a:latin typeface="Arial" panose="020B0604020202020204"/>
              <a:ea typeface="DejaVu Sans"/>
              <a:cs typeface="DejaVu Sans"/>
            </a:endParaRPr>
          </a:p>
          <a:p>
            <a:pPr marL="0" lvl="0" indent="0" defTabSz="914400">
              <a:spcBef>
                <a:spcPts val="0"/>
              </a:spcBef>
              <a:buClrTx/>
              <a:buSzTx/>
              <a:buNone/>
              <a:defRPr/>
            </a:pPr>
            <a:endParaRPr lang="ru-RU" sz="1000" spc="-1" dirty="0">
              <a:solidFill>
                <a:prstClr val="black"/>
              </a:solidFill>
              <a:latin typeface="Arial" panose="020B0604020202020204"/>
              <a:ea typeface="DejaVu Sans"/>
              <a:cs typeface="DejaVu Sans"/>
            </a:endParaRPr>
          </a:p>
          <a:p>
            <a:endParaRPr lang="ru-RU" sz="1000" dirty="0"/>
          </a:p>
        </p:txBody>
      </p:sp>
    </p:spTree>
    <p:extLst>
      <p:ext uri="{BB962C8B-B14F-4D97-AF65-F5344CB8AC3E}">
        <p14:creationId xmlns:p14="http://schemas.microsoft.com/office/powerpoint/2010/main" val="255782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45"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latin typeface="+mn-lt"/>
              </a:rPr>
              <a:t>Первичная настройка OLT:  Настройка для IPTV </a:t>
            </a:r>
            <a:br>
              <a:rPr lang="ru-RU" dirty="0">
                <a:latin typeface="+mn-lt"/>
              </a:rPr>
            </a:br>
            <a:endParaRPr lang="ru-RU" dirty="0">
              <a:latin typeface="+mn-lt"/>
            </a:endParaRPr>
          </a:p>
        </p:txBody>
      </p:sp>
      <p:sp>
        <p:nvSpPr>
          <p:cNvPr id="3" name="Текст 2"/>
          <p:cNvSpPr>
            <a:spLocks noGrp="1"/>
          </p:cNvSpPr>
          <p:nvPr>
            <p:ph type="body" sz="quarter" idx="11"/>
          </p:nvPr>
        </p:nvSpPr>
        <p:spPr>
          <a:xfrm>
            <a:off x="408983" y="657880"/>
            <a:ext cx="8215218" cy="3239085"/>
          </a:xfrm>
        </p:spPr>
        <p:txBody>
          <a:bodyPr/>
          <a:lstStyle/>
          <a:p>
            <a:pPr marL="0" lvl="0" indent="0" defTabSz="914400">
              <a:spcBef>
                <a:spcPts val="0"/>
              </a:spcBef>
              <a:buClrTx/>
              <a:buSzTx/>
              <a:buNone/>
              <a:defRPr/>
            </a:pPr>
            <a:r>
              <a:rPr lang="ru-RU" sz="800" spc="-1" dirty="0" err="1">
                <a:solidFill>
                  <a:srgbClr val="000000"/>
                </a:solidFill>
                <a:latin typeface="Trebuchet MS" panose="020B0603020202020204" charset="0"/>
                <a:ea typeface="DejaVu Sans" panose="020B0603030804020204"/>
                <a:cs typeface="Trebuchet MS" panose="020B0603020202020204" charset="0"/>
              </a:rPr>
              <a:t>Multicast</a:t>
            </a:r>
            <a:r>
              <a:rPr lang="ru-RU" sz="800" spc="-1" dirty="0">
                <a:solidFill>
                  <a:srgbClr val="000000"/>
                </a:solidFill>
                <a:latin typeface="Trebuchet MS" panose="020B0603020202020204" charset="0"/>
                <a:ea typeface="DejaVu Sans" panose="020B0603030804020204"/>
                <a:cs typeface="Trebuchet MS" panose="020B0603020202020204" charset="0"/>
              </a:rPr>
              <a:t> </a:t>
            </a:r>
            <a:r>
              <a:rPr lang="ru-RU" sz="800" spc="-1" dirty="0" err="1">
                <a:solidFill>
                  <a:srgbClr val="000000"/>
                </a:solidFill>
                <a:latin typeface="Trebuchet MS" panose="020B0603020202020204" charset="0"/>
                <a:ea typeface="DejaVu Sans" panose="020B0603030804020204"/>
                <a:cs typeface="Trebuchet MS" panose="020B0603020202020204" charset="0"/>
              </a:rPr>
              <a:t>vlan</a:t>
            </a:r>
            <a:r>
              <a:rPr lang="ru-RU" sz="800" spc="-1" dirty="0">
                <a:solidFill>
                  <a:srgbClr val="000000"/>
                </a:solidFill>
                <a:latin typeface="Trebuchet MS" panose="020B0603020202020204" charset="0"/>
                <a:ea typeface="DejaVu Sans" panose="020B0603030804020204"/>
                <a:cs typeface="Trebuchet MS" panose="020B0603020202020204" charset="0"/>
              </a:rPr>
              <a:t> может подаваться на OLT через входящий порт или отдельно, </a:t>
            </a:r>
            <a:endParaRPr lang="ru-RU" sz="800" spc="-1" dirty="0">
              <a:solidFill>
                <a:prstClr val="black"/>
              </a:solidFill>
              <a:latin typeface="Trebuchet MS" panose="020B0603020202020204" charset="0"/>
              <a:ea typeface="DejaVu Sans"/>
              <a:cs typeface="Trebuchet MS" panose="020B0603020202020204" charset="0"/>
            </a:endParaRPr>
          </a:p>
          <a:p>
            <a:pPr marL="0" lvl="0" indent="0" defTabSz="914400">
              <a:spcBef>
                <a:spcPts val="0"/>
              </a:spcBef>
              <a:buClrTx/>
              <a:buSzTx/>
              <a:buNone/>
              <a:defRPr/>
            </a:pPr>
            <a:r>
              <a:rPr lang="ru-RU" sz="800" spc="-1" dirty="0">
                <a:solidFill>
                  <a:srgbClr val="000000"/>
                </a:solidFill>
                <a:latin typeface="Trebuchet MS" panose="020B0603020202020204" charset="0"/>
                <a:ea typeface="DejaVu Sans" panose="020B0603030804020204"/>
                <a:cs typeface="Trebuchet MS" panose="020B0603020202020204" charset="0"/>
              </a:rPr>
              <a:t>если например источник вещания и OLT находятся по соседству. </a:t>
            </a:r>
          </a:p>
          <a:p>
            <a:pPr marL="0" lvl="0" indent="0" defTabSz="914400">
              <a:spcBef>
                <a:spcPts val="0"/>
              </a:spcBef>
              <a:buClrTx/>
              <a:buSzTx/>
              <a:buNone/>
              <a:defRPr/>
            </a:pPr>
            <a:r>
              <a:rPr lang="ru-RU" sz="800" spc="-1" dirty="0">
                <a:solidFill>
                  <a:srgbClr val="000000"/>
                </a:solidFill>
                <a:latin typeface="Trebuchet MS" panose="020B0603020202020204" charset="0"/>
                <a:ea typeface="DejaVu Sans" panose="020B0603030804020204"/>
                <a:cs typeface="Trebuchet MS" panose="020B0603020202020204" charset="0"/>
              </a:rPr>
              <a:t>Включения </a:t>
            </a:r>
            <a:r>
              <a:rPr lang="ru-RU" sz="800" spc="-1" dirty="0" err="1">
                <a:solidFill>
                  <a:srgbClr val="000000"/>
                </a:solidFill>
                <a:latin typeface="Trebuchet MS" panose="020B0603020202020204" charset="0"/>
                <a:ea typeface="DejaVu Sans" panose="020B0603030804020204"/>
                <a:cs typeface="Trebuchet MS" panose="020B0603020202020204" charset="0"/>
              </a:rPr>
              <a:t>мультикаста</a:t>
            </a:r>
            <a:r>
              <a:rPr lang="ru-RU" sz="800" spc="-1" dirty="0">
                <a:solidFill>
                  <a:srgbClr val="000000"/>
                </a:solidFill>
                <a:latin typeface="Trebuchet MS" panose="020B0603020202020204" charset="0"/>
                <a:ea typeface="DejaVu Sans" panose="020B0603030804020204"/>
                <a:cs typeface="Trebuchet MS" panose="020B0603020202020204" charset="0"/>
              </a:rPr>
              <a:t> производится командой </a:t>
            </a:r>
            <a:r>
              <a:rPr lang="en-US" sz="800" b="1" spc="-1" dirty="0" err="1">
                <a:solidFill>
                  <a:srgbClr val="000000"/>
                </a:solidFill>
                <a:latin typeface="Trebuchet MS" panose="020B0603020202020204" charset="0"/>
                <a:ea typeface="DejaVu Sans" panose="020B0603030804020204"/>
                <a:cs typeface="Trebuchet MS" panose="020B0603020202020204" charset="0"/>
              </a:rPr>
              <a:t>ip</a:t>
            </a:r>
            <a:r>
              <a:rPr lang="en-US" sz="800" b="1" spc="-1" dirty="0">
                <a:solidFill>
                  <a:srgbClr val="000000"/>
                </a:solidFill>
                <a:latin typeface="Trebuchet MS" panose="020B0603020202020204" charset="0"/>
                <a:ea typeface="DejaVu Sans" panose="020B0603030804020204"/>
                <a:cs typeface="Trebuchet MS" panose="020B0603020202020204" charset="0"/>
              </a:rPr>
              <a:t> </a:t>
            </a:r>
            <a:r>
              <a:rPr lang="en-US" sz="800" b="1" spc="-1" dirty="0" err="1">
                <a:solidFill>
                  <a:srgbClr val="000000"/>
                </a:solidFill>
                <a:latin typeface="Trebuchet MS" panose="020B0603020202020204" charset="0"/>
                <a:ea typeface="DejaVu Sans" panose="020B0603030804020204"/>
                <a:cs typeface="Trebuchet MS" panose="020B0603020202020204" charset="0"/>
              </a:rPr>
              <a:t>mcst</a:t>
            </a:r>
            <a:r>
              <a:rPr lang="en-US" sz="800" b="1" spc="-1" dirty="0">
                <a:solidFill>
                  <a:srgbClr val="000000"/>
                </a:solidFill>
                <a:latin typeface="Trebuchet MS" panose="020B0603020202020204" charset="0"/>
                <a:ea typeface="DejaVu Sans" panose="020B0603030804020204"/>
                <a:cs typeface="Trebuchet MS" panose="020B0603020202020204" charset="0"/>
              </a:rPr>
              <a:t> enable </a:t>
            </a:r>
            <a:r>
              <a:rPr lang="ru-RU" sz="800" spc="-1" dirty="0">
                <a:solidFill>
                  <a:srgbClr val="000000"/>
                </a:solidFill>
                <a:latin typeface="Trebuchet MS" panose="020B0603020202020204" charset="0"/>
                <a:ea typeface="DejaVu Sans" panose="020B0603030804020204"/>
                <a:cs typeface="Trebuchet MS" panose="020B0603020202020204" charset="0"/>
              </a:rPr>
              <a:t>в режиме конфигурации</a:t>
            </a:r>
            <a:endParaRPr lang="ru-RU" sz="800" spc="-1" dirty="0">
              <a:solidFill>
                <a:prstClr val="black"/>
              </a:solidFill>
              <a:latin typeface="Trebuchet MS" panose="020B0603020202020204" charset="0"/>
              <a:ea typeface="DejaVu Sans"/>
              <a:cs typeface="Trebuchet MS" panose="020B0603020202020204" charset="0"/>
            </a:endParaRPr>
          </a:p>
          <a:p>
            <a:pPr marL="0" lvl="0" indent="0" defTabSz="914400">
              <a:spcBef>
                <a:spcPts val="0"/>
              </a:spcBef>
              <a:buClrTx/>
              <a:buSzTx/>
              <a:buNone/>
              <a:defRPr/>
            </a:pPr>
            <a:endParaRPr lang="en-US" sz="8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r>
              <a:rPr lang="ru-RU" sz="800" spc="-1" dirty="0">
                <a:solidFill>
                  <a:srgbClr val="000000"/>
                </a:solidFill>
                <a:latin typeface="Trebuchet MS" panose="020B0603020202020204" charset="0"/>
                <a:ea typeface="DejaVu Sans" panose="020B0603030804020204"/>
                <a:cs typeface="Trebuchet MS" panose="020B0603020202020204" charset="0"/>
              </a:rPr>
              <a:t>Пример настройки:</a:t>
            </a:r>
          </a:p>
          <a:p>
            <a:pPr marL="457200" lvl="0"/>
            <a:r>
              <a:rPr lang="en-US" sz="800" b="1" spc="-1" dirty="0" err="1" smtClean="0">
                <a:solidFill>
                  <a:srgbClr val="000000"/>
                </a:solidFill>
                <a:latin typeface="Trebuchet MS" panose="020B0603020202020204" charset="0"/>
                <a:cs typeface="Trebuchet MS" panose="020B0603020202020204" charset="0"/>
              </a:rPr>
              <a:t>ip</a:t>
            </a:r>
            <a:r>
              <a:rPr lang="en-US" sz="800" b="1" spc="-1" dirty="0" smtClean="0">
                <a:solidFill>
                  <a:srgbClr val="000000"/>
                </a:solidFill>
                <a:latin typeface="Trebuchet MS" panose="020B0603020202020204" charset="0"/>
                <a:cs typeface="Trebuchet MS" panose="020B0603020202020204" charset="0"/>
              </a:rPr>
              <a:t> </a:t>
            </a:r>
            <a:r>
              <a:rPr lang="en-US" sz="800" b="1" spc="-1" dirty="0" err="1">
                <a:solidFill>
                  <a:srgbClr val="000000"/>
                </a:solidFill>
                <a:latin typeface="Trebuchet MS" panose="020B0603020202020204" charset="0"/>
                <a:cs typeface="Trebuchet MS" panose="020B0603020202020204" charset="0"/>
              </a:rPr>
              <a:t>mcst</a:t>
            </a:r>
            <a:r>
              <a:rPr lang="en-US" sz="800" b="1" spc="-1" dirty="0">
                <a:solidFill>
                  <a:srgbClr val="000000"/>
                </a:solidFill>
                <a:latin typeface="Trebuchet MS" panose="020B0603020202020204" charset="0"/>
                <a:cs typeface="Trebuchet MS" panose="020B0603020202020204" charset="0"/>
              </a:rPr>
              <a:t> enable</a:t>
            </a:r>
            <a:r>
              <a:rPr lang="ru-RU" sz="800" b="1" spc="-1" dirty="0">
                <a:solidFill>
                  <a:srgbClr val="000000"/>
                </a:solidFill>
                <a:latin typeface="Trebuchet MS" panose="020B0603020202020204" charset="0"/>
                <a:cs typeface="Trebuchet MS" panose="020B0603020202020204" charset="0"/>
              </a:rPr>
              <a:t> </a:t>
            </a:r>
            <a:endParaRPr lang="en-US" sz="800" b="1" spc="-1" dirty="0">
              <a:solidFill>
                <a:srgbClr val="000000"/>
              </a:solidFill>
              <a:latin typeface="Trebuchet MS" panose="020B0603020202020204" charset="0"/>
              <a:cs typeface="Trebuchet MS" panose="020B0603020202020204" charset="0"/>
            </a:endParaRPr>
          </a:p>
          <a:p>
            <a:pPr marL="457200" lvl="0"/>
            <a:r>
              <a:rPr lang="en-US" sz="800" b="1" spc="-1" dirty="0" err="1">
                <a:solidFill>
                  <a:srgbClr val="000000"/>
                </a:solidFill>
                <a:latin typeface="Trebuchet MS" panose="020B0603020202020204" charset="0"/>
                <a:cs typeface="Trebuchet MS" panose="020B0603020202020204" charset="0"/>
              </a:rPr>
              <a:t>ip</a:t>
            </a:r>
            <a:r>
              <a:rPr lang="en-US" sz="800" b="1" spc="-1" dirty="0">
                <a:solidFill>
                  <a:srgbClr val="000000"/>
                </a:solidFill>
                <a:latin typeface="Trebuchet MS" panose="020B0603020202020204" charset="0"/>
                <a:cs typeface="Trebuchet MS" panose="020B0603020202020204" charset="0"/>
              </a:rPr>
              <a:t> </a:t>
            </a:r>
            <a:r>
              <a:rPr lang="en-US" sz="800" b="1" spc="-1" dirty="0" err="1">
                <a:solidFill>
                  <a:srgbClr val="000000"/>
                </a:solidFill>
                <a:latin typeface="Trebuchet MS" panose="020B0603020202020204" charset="0"/>
                <a:cs typeface="Trebuchet MS" panose="020B0603020202020204" charset="0"/>
              </a:rPr>
              <a:t>mcst</a:t>
            </a:r>
            <a:r>
              <a:rPr lang="en-US" sz="800" b="1" spc="-1" dirty="0">
                <a:solidFill>
                  <a:srgbClr val="000000"/>
                </a:solidFill>
                <a:latin typeface="Trebuchet MS" panose="020B0603020202020204" charset="0"/>
                <a:cs typeface="Trebuchet MS" panose="020B0603020202020204" charset="0"/>
              </a:rPr>
              <a:t> </a:t>
            </a:r>
            <a:r>
              <a:rPr lang="en-US" sz="800" b="1" spc="-1" dirty="0" err="1">
                <a:solidFill>
                  <a:srgbClr val="000000"/>
                </a:solidFill>
                <a:latin typeface="Trebuchet MS" panose="020B0603020202020204" charset="0"/>
                <a:cs typeface="Trebuchet MS" panose="020B0603020202020204" charset="0"/>
              </a:rPr>
              <a:t>mrouter</a:t>
            </a:r>
            <a:r>
              <a:rPr lang="en-US" sz="800" b="1" spc="-1" dirty="0">
                <a:solidFill>
                  <a:srgbClr val="000000"/>
                </a:solidFill>
                <a:latin typeface="Trebuchet MS" panose="020B0603020202020204" charset="0"/>
                <a:cs typeface="Trebuchet MS" panose="020B0603020202020204" charset="0"/>
              </a:rPr>
              <a:t>-multi-</a:t>
            </a:r>
            <a:r>
              <a:rPr lang="en-US" sz="800" b="1" spc="-1" dirty="0" err="1">
                <a:solidFill>
                  <a:srgbClr val="000000"/>
                </a:solidFill>
                <a:latin typeface="Trebuchet MS" panose="020B0603020202020204" charset="0"/>
                <a:cs typeface="Trebuchet MS" panose="020B0603020202020204" charset="0"/>
              </a:rPr>
              <a:t>vlan</a:t>
            </a:r>
            <a:r>
              <a:rPr lang="en-US" sz="800" b="1" spc="-1" dirty="0">
                <a:solidFill>
                  <a:srgbClr val="000000"/>
                </a:solidFill>
                <a:latin typeface="Trebuchet MS" panose="020B0603020202020204" charset="0"/>
                <a:cs typeface="Trebuchet MS" panose="020B0603020202020204" charset="0"/>
              </a:rPr>
              <a:t> 30</a:t>
            </a:r>
            <a:r>
              <a:rPr lang="ru-RU" sz="800" b="1" spc="-1" dirty="0">
                <a:solidFill>
                  <a:srgbClr val="000000"/>
                </a:solidFill>
                <a:latin typeface="Trebuchet MS" panose="020B0603020202020204" charset="0"/>
                <a:cs typeface="Trebuchet MS" panose="020B0603020202020204" charset="0"/>
              </a:rPr>
              <a:t> – указывается номер </a:t>
            </a:r>
            <a:r>
              <a:rPr lang="en-US" sz="800" b="1" spc="-1" dirty="0" err="1">
                <a:solidFill>
                  <a:srgbClr val="000000"/>
                </a:solidFill>
                <a:latin typeface="Trebuchet MS" panose="020B0603020202020204" charset="0"/>
                <a:cs typeface="Trebuchet MS" panose="020B0603020202020204" charset="0"/>
              </a:rPr>
              <a:t>vlan</a:t>
            </a:r>
            <a:r>
              <a:rPr lang="en-US" sz="800" b="1" spc="-1" dirty="0">
                <a:solidFill>
                  <a:srgbClr val="000000"/>
                </a:solidFill>
                <a:latin typeface="Trebuchet MS" panose="020B0603020202020204" charset="0"/>
                <a:cs typeface="Trebuchet MS" panose="020B0603020202020204" charset="0"/>
              </a:rPr>
              <a:t>, </a:t>
            </a:r>
            <a:r>
              <a:rPr lang="ru-RU" sz="800" b="1" spc="-1" dirty="0">
                <a:solidFill>
                  <a:srgbClr val="000000"/>
                </a:solidFill>
                <a:latin typeface="Trebuchet MS" panose="020B0603020202020204" charset="0"/>
                <a:cs typeface="Trebuchet MS" panose="020B0603020202020204" charset="0"/>
              </a:rPr>
              <a:t>в котором будет передаваться </a:t>
            </a:r>
            <a:r>
              <a:rPr lang="ru-RU" sz="800" b="1" spc="-1" dirty="0" err="1">
                <a:solidFill>
                  <a:srgbClr val="000000"/>
                </a:solidFill>
                <a:latin typeface="Trebuchet MS" panose="020B0603020202020204" charset="0"/>
                <a:cs typeface="Trebuchet MS" panose="020B0603020202020204" charset="0"/>
              </a:rPr>
              <a:t>мультикаст</a:t>
            </a:r>
            <a:endParaRPr lang="en-US" sz="800" b="1" spc="-1" dirty="0">
              <a:solidFill>
                <a:srgbClr val="000000"/>
              </a:solidFill>
              <a:latin typeface="Trebuchet MS" panose="020B0603020202020204" charset="0"/>
              <a:cs typeface="Trebuchet MS" panose="020B0603020202020204" charset="0"/>
            </a:endParaRPr>
          </a:p>
          <a:p>
            <a:pPr marL="457200" lvl="0"/>
            <a:r>
              <a:rPr lang="en-US" sz="800" b="1" spc="-1" dirty="0" err="1">
                <a:solidFill>
                  <a:srgbClr val="000000"/>
                </a:solidFill>
                <a:latin typeface="Trebuchet MS" panose="020B0603020202020204" charset="0"/>
                <a:cs typeface="Trebuchet MS" panose="020B0603020202020204" charset="0"/>
              </a:rPr>
              <a:t>ip</a:t>
            </a:r>
            <a:r>
              <a:rPr lang="en-US" sz="800" b="1" spc="-1" dirty="0">
                <a:solidFill>
                  <a:srgbClr val="000000"/>
                </a:solidFill>
                <a:latin typeface="Trebuchet MS" panose="020B0603020202020204" charset="0"/>
                <a:cs typeface="Trebuchet MS" panose="020B0603020202020204" charset="0"/>
              </a:rPr>
              <a:t> </a:t>
            </a:r>
            <a:r>
              <a:rPr lang="en-US" sz="800" b="1" spc="-1" dirty="0" err="1">
                <a:solidFill>
                  <a:srgbClr val="000000"/>
                </a:solidFill>
                <a:latin typeface="Trebuchet MS" panose="020B0603020202020204" charset="0"/>
                <a:cs typeface="Trebuchet MS" panose="020B0603020202020204" charset="0"/>
              </a:rPr>
              <a:t>mcst</a:t>
            </a:r>
            <a:r>
              <a:rPr lang="en-US" sz="800" b="1" spc="-1" dirty="0">
                <a:solidFill>
                  <a:srgbClr val="000000"/>
                </a:solidFill>
                <a:latin typeface="Trebuchet MS" panose="020B0603020202020204" charset="0"/>
                <a:cs typeface="Trebuchet MS" panose="020B0603020202020204" charset="0"/>
              </a:rPr>
              <a:t> </a:t>
            </a:r>
            <a:r>
              <a:rPr lang="en-US" sz="800" b="1" spc="-1" dirty="0" err="1">
                <a:solidFill>
                  <a:srgbClr val="000000"/>
                </a:solidFill>
                <a:latin typeface="Trebuchet MS" panose="020B0603020202020204" charset="0"/>
                <a:cs typeface="Trebuchet MS" panose="020B0603020202020204" charset="0"/>
              </a:rPr>
              <a:t>mrouter</a:t>
            </a:r>
            <a:r>
              <a:rPr lang="en-US" sz="800" b="1" spc="-1" dirty="0">
                <a:solidFill>
                  <a:srgbClr val="000000"/>
                </a:solidFill>
                <a:latin typeface="Trebuchet MS" panose="020B0603020202020204" charset="0"/>
                <a:cs typeface="Trebuchet MS" panose="020B0603020202020204" charset="0"/>
              </a:rPr>
              <a:t> interface GigaEthernet0/1 multi-</a:t>
            </a:r>
            <a:r>
              <a:rPr lang="en-US" sz="800" b="1" spc="-1" dirty="0" err="1">
                <a:solidFill>
                  <a:srgbClr val="000000"/>
                </a:solidFill>
                <a:latin typeface="Trebuchet MS" panose="020B0603020202020204" charset="0"/>
                <a:cs typeface="Trebuchet MS" panose="020B0603020202020204" charset="0"/>
              </a:rPr>
              <a:t>vlan</a:t>
            </a:r>
            <a:r>
              <a:rPr lang="en-US" sz="800" b="1" spc="-1" dirty="0">
                <a:solidFill>
                  <a:srgbClr val="000000"/>
                </a:solidFill>
                <a:latin typeface="Trebuchet MS" panose="020B0603020202020204" charset="0"/>
                <a:cs typeface="Trebuchet MS" panose="020B0603020202020204" charset="0"/>
              </a:rPr>
              <a:t> 30</a:t>
            </a:r>
            <a:r>
              <a:rPr lang="ru-RU" sz="800" b="1" spc="-1" dirty="0">
                <a:solidFill>
                  <a:srgbClr val="000000"/>
                </a:solidFill>
                <a:latin typeface="Trebuchet MS" panose="020B0603020202020204" charset="0"/>
                <a:cs typeface="Trebuchet MS" panose="020B0603020202020204" charset="0"/>
              </a:rPr>
              <a:t> – </a:t>
            </a:r>
            <a:r>
              <a:rPr lang="ru-RU" sz="800" b="1" spc="-1" dirty="0" err="1">
                <a:solidFill>
                  <a:srgbClr val="000000"/>
                </a:solidFill>
                <a:latin typeface="Trebuchet MS" panose="020B0603020202020204" charset="0"/>
                <a:cs typeface="Trebuchet MS" panose="020B0603020202020204" charset="0"/>
              </a:rPr>
              <a:t>аплинк</a:t>
            </a:r>
            <a:r>
              <a:rPr lang="ru-RU" sz="800" b="1" spc="-1" dirty="0">
                <a:solidFill>
                  <a:srgbClr val="000000"/>
                </a:solidFill>
                <a:latin typeface="Trebuchet MS" panose="020B0603020202020204" charset="0"/>
                <a:cs typeface="Trebuchet MS" panose="020B0603020202020204" charset="0"/>
              </a:rPr>
              <a:t>, для нашего </a:t>
            </a:r>
            <a:r>
              <a:rPr lang="ru-RU" sz="800" b="1" spc="-1" dirty="0" err="1">
                <a:solidFill>
                  <a:srgbClr val="000000"/>
                </a:solidFill>
                <a:latin typeface="Trebuchet MS" panose="020B0603020202020204" charset="0"/>
                <a:cs typeface="Trebuchet MS" panose="020B0603020202020204" charset="0"/>
              </a:rPr>
              <a:t>мультикаст</a:t>
            </a:r>
            <a:r>
              <a:rPr lang="ru-RU" sz="800" b="1" spc="-1" dirty="0">
                <a:solidFill>
                  <a:srgbClr val="000000"/>
                </a:solidFill>
                <a:latin typeface="Trebuchet MS" panose="020B0603020202020204" charset="0"/>
                <a:cs typeface="Trebuchet MS" panose="020B0603020202020204" charset="0"/>
              </a:rPr>
              <a:t> </a:t>
            </a:r>
            <a:r>
              <a:rPr lang="ru-RU" sz="800" b="1" spc="-1" dirty="0" err="1">
                <a:solidFill>
                  <a:srgbClr val="000000"/>
                </a:solidFill>
                <a:latin typeface="Trebuchet MS" panose="020B0603020202020204" charset="0"/>
                <a:cs typeface="Trebuchet MS" panose="020B0603020202020204" charset="0"/>
              </a:rPr>
              <a:t>влана</a:t>
            </a:r>
            <a:endParaRPr lang="en-US" sz="800" b="1" spc="-1" dirty="0">
              <a:solidFill>
                <a:srgbClr val="000000"/>
              </a:solidFill>
              <a:latin typeface="Trebuchet MS" panose="020B0603020202020204" charset="0"/>
              <a:cs typeface="Trebuchet MS" panose="020B0603020202020204" charset="0"/>
            </a:endParaRPr>
          </a:p>
          <a:p>
            <a:pPr marL="457200" lvl="0"/>
            <a:r>
              <a:rPr lang="en-US" sz="800" b="1" spc="-1" dirty="0" err="1">
                <a:solidFill>
                  <a:srgbClr val="000000"/>
                </a:solidFill>
                <a:latin typeface="Trebuchet MS" panose="020B0603020202020204" charset="0"/>
                <a:cs typeface="Trebuchet MS" panose="020B0603020202020204" charset="0"/>
              </a:rPr>
              <a:t>ip</a:t>
            </a:r>
            <a:r>
              <a:rPr lang="en-US" sz="800" b="1" spc="-1" dirty="0">
                <a:solidFill>
                  <a:srgbClr val="000000"/>
                </a:solidFill>
                <a:latin typeface="Trebuchet MS" panose="020B0603020202020204" charset="0"/>
                <a:cs typeface="Trebuchet MS" panose="020B0603020202020204" charset="0"/>
              </a:rPr>
              <a:t> </a:t>
            </a:r>
            <a:r>
              <a:rPr lang="en-US" sz="800" b="1" spc="-1" dirty="0" err="1">
                <a:solidFill>
                  <a:srgbClr val="000000"/>
                </a:solidFill>
                <a:latin typeface="Trebuchet MS" panose="020B0603020202020204" charset="0"/>
                <a:cs typeface="Trebuchet MS" panose="020B0603020202020204" charset="0"/>
              </a:rPr>
              <a:t>mcst</a:t>
            </a:r>
            <a:r>
              <a:rPr lang="en-US" sz="800" b="1" spc="-1" dirty="0">
                <a:solidFill>
                  <a:srgbClr val="000000"/>
                </a:solidFill>
                <a:latin typeface="Trebuchet MS" panose="020B0603020202020204" charset="0"/>
                <a:cs typeface="Trebuchet MS" panose="020B0603020202020204" charset="0"/>
              </a:rPr>
              <a:t> mc-</a:t>
            </a:r>
            <a:r>
              <a:rPr lang="en-US" sz="800" b="1" spc="-1" dirty="0" err="1">
                <a:solidFill>
                  <a:srgbClr val="000000"/>
                </a:solidFill>
                <a:latin typeface="Trebuchet MS" panose="020B0603020202020204" charset="0"/>
                <a:cs typeface="Trebuchet MS" panose="020B0603020202020204" charset="0"/>
              </a:rPr>
              <a:t>vlan</a:t>
            </a:r>
            <a:r>
              <a:rPr lang="en-US" sz="800" b="1" spc="-1" dirty="0">
                <a:solidFill>
                  <a:srgbClr val="000000"/>
                </a:solidFill>
                <a:latin typeface="Trebuchet MS" panose="020B0603020202020204" charset="0"/>
                <a:cs typeface="Trebuchet MS" panose="020B0603020202020204" charset="0"/>
              </a:rPr>
              <a:t> 30 range 235.1.10.0 - 235.1.10.255 , 235.1.30.0 - 235.1.36.255 – </a:t>
            </a:r>
            <a:r>
              <a:rPr lang="ru-RU" sz="800" b="1" spc="-1" dirty="0">
                <a:solidFill>
                  <a:srgbClr val="000000"/>
                </a:solidFill>
                <a:latin typeface="Trebuchet MS" panose="020B0603020202020204" charset="0"/>
                <a:cs typeface="Trebuchet MS" panose="020B0603020202020204" charset="0"/>
              </a:rPr>
              <a:t>разрешенные группы</a:t>
            </a:r>
          </a:p>
          <a:p>
            <a:pPr marL="457200" lvl="0"/>
            <a:endParaRPr lang="en-US" sz="800" b="1" spc="-1" dirty="0">
              <a:solidFill>
                <a:srgbClr val="000000"/>
              </a:solidFill>
              <a:latin typeface="Trebuchet MS" panose="020B0603020202020204" charset="0"/>
              <a:cs typeface="Trebuchet MS" panose="020B0603020202020204" charset="0"/>
            </a:endParaRPr>
          </a:p>
          <a:p>
            <a:pPr marL="1270" lvl="0" indent="0" defTabSz="914400">
              <a:spcBef>
                <a:spcPts val="0"/>
              </a:spcBef>
              <a:buClr>
                <a:srgbClr val="000000"/>
              </a:buClr>
              <a:buSzTx/>
              <a:buNone/>
              <a:defRPr/>
            </a:pPr>
            <a:r>
              <a:rPr lang="ru-RU" sz="800" spc="-1" dirty="0">
                <a:solidFill>
                  <a:srgbClr val="000000"/>
                </a:solidFill>
                <a:latin typeface="Trebuchet MS" panose="020B0603020202020204" charset="0"/>
                <a:ea typeface="DejaVu Sans" panose="020B0603030804020204"/>
                <a:cs typeface="Trebuchet MS" panose="020B0603020202020204" charset="0"/>
              </a:rPr>
              <a:t>Добавляем </a:t>
            </a:r>
            <a:r>
              <a:rPr lang="ru-RU" sz="800" spc="-1" dirty="0" err="1">
                <a:solidFill>
                  <a:srgbClr val="000000"/>
                </a:solidFill>
                <a:latin typeface="Trebuchet MS" panose="020B0603020202020204" charset="0"/>
                <a:ea typeface="DejaVu Sans" panose="020B0603030804020204"/>
                <a:cs typeface="Trebuchet MS" panose="020B0603020202020204" charset="0"/>
              </a:rPr>
              <a:t>multicast</a:t>
            </a:r>
            <a:r>
              <a:rPr lang="ru-RU" sz="800" spc="-1" dirty="0">
                <a:solidFill>
                  <a:srgbClr val="000000"/>
                </a:solidFill>
                <a:latin typeface="Trebuchet MS" panose="020B0603020202020204" charset="0"/>
                <a:ea typeface="DejaVu Sans" panose="020B0603030804020204"/>
                <a:cs typeface="Trebuchet MS" panose="020B0603020202020204" charset="0"/>
              </a:rPr>
              <a:t> </a:t>
            </a:r>
            <a:r>
              <a:rPr lang="ru-RU" sz="800" spc="-1" dirty="0" err="1">
                <a:solidFill>
                  <a:srgbClr val="000000"/>
                </a:solidFill>
                <a:latin typeface="Trebuchet MS" panose="020B0603020202020204" charset="0"/>
                <a:ea typeface="DejaVu Sans" panose="020B0603030804020204"/>
                <a:cs typeface="Trebuchet MS" panose="020B0603020202020204" charset="0"/>
              </a:rPr>
              <a:t>vlan</a:t>
            </a:r>
            <a:r>
              <a:rPr lang="ru-RU" sz="800" spc="-1" dirty="0">
                <a:solidFill>
                  <a:srgbClr val="000000"/>
                </a:solidFill>
                <a:latin typeface="Trebuchet MS" panose="020B0603020202020204" charset="0"/>
                <a:ea typeface="DejaVu Sans" panose="020B0603030804020204"/>
                <a:cs typeface="Trebuchet MS" panose="020B0603020202020204" charset="0"/>
              </a:rPr>
              <a:t> в </a:t>
            </a:r>
            <a:r>
              <a:rPr lang="en-US" sz="800" spc="-1" dirty="0">
                <a:solidFill>
                  <a:srgbClr val="000000"/>
                </a:solidFill>
                <a:latin typeface="Trebuchet MS" panose="020B0603020202020204" charset="0"/>
                <a:ea typeface="DejaVu Sans" panose="020B0603030804020204"/>
                <a:cs typeface="Trebuchet MS" panose="020B0603020202020204" charset="0"/>
              </a:rPr>
              <a:t>G</a:t>
            </a:r>
            <a:r>
              <a:rPr lang="ru-RU" sz="800" spc="-1" dirty="0">
                <a:solidFill>
                  <a:srgbClr val="000000"/>
                </a:solidFill>
                <a:latin typeface="Trebuchet MS" panose="020B0603020202020204" charset="0"/>
                <a:ea typeface="DejaVu Sans" panose="020B0603030804020204"/>
                <a:cs typeface="Trebuchet MS" panose="020B0603020202020204" charset="0"/>
              </a:rPr>
              <a:t>PON порты</a:t>
            </a:r>
          </a:p>
          <a:p>
            <a:pPr marL="285750" lvl="0" indent="-284480" defTabSz="914400">
              <a:spcBef>
                <a:spcPts val="0"/>
              </a:spcBef>
              <a:buClr>
                <a:srgbClr val="000000"/>
              </a:buClr>
              <a:buSzTx/>
              <a:buFont typeface="Wingdings" panose="05000000000000000000" pitchFamily="2" charset="2"/>
              <a:buChar char=""/>
              <a:defRPr/>
            </a:pPr>
            <a:endParaRPr lang="ru-RU" sz="8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800" b="1" spc="-1" dirty="0" err="1">
                <a:solidFill>
                  <a:srgbClr val="000000"/>
                </a:solidFill>
                <a:latin typeface="Trebuchet MS" panose="020B0603020202020204" charset="0"/>
                <a:ea typeface="DejaVu Sans" panose="020B0603030804020204"/>
                <a:cs typeface="Trebuchet MS" panose="020B0603020202020204" charset="0"/>
              </a:rPr>
              <a:t>Interface</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ru-RU" sz="800" b="1" spc="-1" dirty="0" err="1">
                <a:solidFill>
                  <a:srgbClr val="000000"/>
                </a:solidFill>
                <a:latin typeface="Trebuchet MS" panose="020B0603020202020204" charset="0"/>
                <a:ea typeface="DejaVu Sans" panose="020B0603030804020204"/>
                <a:cs typeface="Trebuchet MS" panose="020B0603020202020204" charset="0"/>
              </a:rPr>
              <a:t>range</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en-US" sz="800" b="1" spc="-1" dirty="0">
                <a:solidFill>
                  <a:srgbClr val="000000"/>
                </a:solidFill>
                <a:latin typeface="Trebuchet MS" panose="020B0603020202020204" charset="0"/>
                <a:ea typeface="DejaVu Sans" panose="020B0603030804020204"/>
                <a:cs typeface="Trebuchet MS" panose="020B0603020202020204" charset="0"/>
              </a:rPr>
              <a:t>G</a:t>
            </a:r>
            <a:r>
              <a:rPr lang="ru-RU" sz="800" b="1" spc="-1" dirty="0">
                <a:solidFill>
                  <a:srgbClr val="000000"/>
                </a:solidFill>
                <a:latin typeface="Trebuchet MS" panose="020B0603020202020204" charset="0"/>
                <a:ea typeface="DejaVu Sans" panose="020B0603030804020204"/>
                <a:cs typeface="Trebuchet MS" panose="020B0603020202020204" charset="0"/>
              </a:rPr>
              <a:t>0/1-4</a:t>
            </a:r>
            <a:endParaRPr lang="ru-RU" sz="800" spc="-1" dirty="0">
              <a:solidFill>
                <a:prstClr val="black"/>
              </a:solidFill>
              <a:latin typeface="Trebuchet MS" panose="020B0603020202020204" charset="0"/>
              <a:ea typeface="DejaVu Sans"/>
              <a:cs typeface="Trebuchet MS" panose="020B0603020202020204" charset="0"/>
            </a:endParaRPr>
          </a:p>
          <a:p>
            <a:pPr marL="457200" lvl="0">
              <a:defRPr/>
            </a:pPr>
            <a:r>
              <a:rPr lang="en-US" sz="800" b="1" spc="-1" dirty="0">
                <a:solidFill>
                  <a:srgbClr val="000000"/>
                </a:solidFill>
                <a:latin typeface="Trebuchet MS" panose="020B0603020202020204" charset="0"/>
                <a:ea typeface="DejaVu Sans" panose="020B0603030804020204"/>
                <a:cs typeface="Trebuchet MS" panose="020B0603020202020204" charset="0"/>
              </a:rPr>
              <a:t>S</a:t>
            </a:r>
            <a:r>
              <a:rPr lang="ru-RU" sz="800" b="1" spc="-1" dirty="0" err="1">
                <a:solidFill>
                  <a:srgbClr val="000000"/>
                </a:solidFill>
                <a:latin typeface="Trebuchet MS" panose="020B0603020202020204" charset="0"/>
                <a:ea typeface="DejaVu Sans" panose="020B0603030804020204"/>
                <a:cs typeface="Trebuchet MS" panose="020B0603020202020204" charset="0"/>
              </a:rPr>
              <a:t>witchport</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en-US" sz="800" b="1" spc="-1" dirty="0">
                <a:solidFill>
                  <a:srgbClr val="000000"/>
                </a:solidFill>
                <a:latin typeface="Trebuchet MS" panose="020B0603020202020204" charset="0"/>
                <a:ea typeface="DejaVu Sans" panose="020B0603030804020204"/>
                <a:cs typeface="Trebuchet MS" panose="020B0603020202020204" charset="0"/>
              </a:rPr>
              <a:t>trunk </a:t>
            </a:r>
            <a:r>
              <a:rPr lang="ru-RU" sz="800" b="1" spc="-1" dirty="0" err="1">
                <a:solidFill>
                  <a:srgbClr val="000000"/>
                </a:solidFill>
                <a:latin typeface="Trebuchet MS" panose="020B0603020202020204" charset="0"/>
                <a:ea typeface="DejaVu Sans" panose="020B0603030804020204"/>
                <a:cs typeface="Trebuchet MS" panose="020B0603020202020204" charset="0"/>
              </a:rPr>
              <a:t>vlan-allowed</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ru-RU" sz="800" b="1" spc="-1" dirty="0" err="1">
                <a:solidFill>
                  <a:srgbClr val="000000"/>
                </a:solidFill>
                <a:latin typeface="Trebuchet MS" panose="020B0603020202020204" charset="0"/>
                <a:ea typeface="DejaVu Sans" panose="020B0603030804020204"/>
                <a:cs typeface="Trebuchet MS" panose="020B0603020202020204" charset="0"/>
              </a:rPr>
              <a:t>add</a:t>
            </a:r>
            <a:r>
              <a:rPr lang="ru-RU" sz="800" b="1" spc="-1" dirty="0">
                <a:solidFill>
                  <a:srgbClr val="000000"/>
                </a:solidFill>
                <a:latin typeface="Trebuchet MS" panose="020B0603020202020204" charset="0"/>
                <a:ea typeface="DejaVu Sans" panose="020B0603030804020204"/>
                <a:cs typeface="Trebuchet MS" panose="020B0603020202020204" charset="0"/>
              </a:rPr>
              <a:t> 30</a:t>
            </a:r>
          </a:p>
          <a:p>
            <a:pPr marL="457200" lvl="0" indent="0" defTabSz="914400">
              <a:spcBef>
                <a:spcPts val="0"/>
              </a:spcBef>
              <a:buClrTx/>
              <a:buSzTx/>
              <a:buNone/>
              <a:defRPr/>
            </a:pPr>
            <a:endParaRPr lang="en-US" sz="800" spc="-1" dirty="0" smtClean="0">
              <a:solidFill>
                <a:srgbClr val="000000"/>
              </a:solidFill>
              <a:latin typeface="Trebuchet MS" panose="020B0603020202020204" charset="0"/>
              <a:ea typeface="DejaVu Sans" panose="020B0603030804020204"/>
              <a:cs typeface="Trebuchet MS" panose="020B0603020202020204" charset="0"/>
            </a:endParaRPr>
          </a:p>
          <a:p>
            <a:pPr marL="457200" lvl="0" indent="0" defTabSz="914400">
              <a:spcBef>
                <a:spcPts val="0"/>
              </a:spcBef>
              <a:buClrTx/>
              <a:buSzTx/>
              <a:buNone/>
              <a:defRPr/>
            </a:pPr>
            <a:r>
              <a:rPr lang="ru-RU" sz="800" spc="-1" dirty="0" smtClean="0">
                <a:solidFill>
                  <a:srgbClr val="000000"/>
                </a:solidFill>
                <a:latin typeface="Trebuchet MS" panose="020B0603020202020204" charset="0"/>
                <a:ea typeface="DejaVu Sans" panose="020B0603030804020204"/>
                <a:cs typeface="Trebuchet MS" panose="020B0603020202020204" charset="0"/>
              </a:rPr>
              <a:t>Если </a:t>
            </a:r>
            <a:r>
              <a:rPr lang="ru-RU" sz="800" spc="-1" dirty="0">
                <a:solidFill>
                  <a:srgbClr val="000000"/>
                </a:solidFill>
                <a:latin typeface="Trebuchet MS" panose="020B0603020202020204" charset="0"/>
                <a:ea typeface="DejaVu Sans" panose="020B0603030804020204"/>
                <a:cs typeface="Trebuchet MS" panose="020B0603020202020204" charset="0"/>
              </a:rPr>
              <a:t>в сети нет </a:t>
            </a:r>
            <a:r>
              <a:rPr lang="ru-RU" sz="800" spc="-1" dirty="0" err="1">
                <a:solidFill>
                  <a:srgbClr val="000000"/>
                </a:solidFill>
                <a:latin typeface="Trebuchet MS" panose="020B0603020202020204" charset="0"/>
                <a:ea typeface="DejaVu Sans" panose="020B0603030804020204"/>
                <a:cs typeface="Trebuchet MS" panose="020B0603020202020204" charset="0"/>
              </a:rPr>
              <a:t>Multicast</a:t>
            </a:r>
            <a:r>
              <a:rPr lang="ru-RU" sz="800" spc="-1" dirty="0">
                <a:solidFill>
                  <a:srgbClr val="000000"/>
                </a:solidFill>
                <a:latin typeface="Trebuchet MS" panose="020B0603020202020204" charset="0"/>
                <a:ea typeface="DejaVu Sans" panose="020B0603030804020204"/>
                <a:cs typeface="Trebuchet MS" panose="020B0603020202020204" charset="0"/>
              </a:rPr>
              <a:t> </a:t>
            </a:r>
            <a:r>
              <a:rPr lang="ru-RU" sz="800" spc="-1" dirty="0" err="1">
                <a:solidFill>
                  <a:srgbClr val="000000"/>
                </a:solidFill>
                <a:latin typeface="Trebuchet MS" panose="020B0603020202020204" charset="0"/>
                <a:ea typeface="DejaVu Sans" panose="020B0603030804020204"/>
                <a:cs typeface="Trebuchet MS" panose="020B0603020202020204" charset="0"/>
              </a:rPr>
              <a:t>querier</a:t>
            </a:r>
            <a:r>
              <a:rPr lang="ru-RU" sz="800" spc="-1" dirty="0">
                <a:solidFill>
                  <a:srgbClr val="000000"/>
                </a:solidFill>
                <a:latin typeface="Trebuchet MS" panose="020B0603020202020204" charset="0"/>
                <a:ea typeface="DejaVu Sans" panose="020B0603030804020204"/>
                <a:cs typeface="Trebuchet MS" panose="020B0603020202020204" charset="0"/>
              </a:rPr>
              <a:t>, его необходимо включить командой </a:t>
            </a:r>
            <a:r>
              <a:rPr lang="ru-RU" sz="800" b="1" spc="-1" dirty="0" err="1">
                <a:solidFill>
                  <a:srgbClr val="000000"/>
                </a:solidFill>
                <a:latin typeface="Trebuchet MS" panose="020B0603020202020204" charset="0"/>
                <a:ea typeface="DejaVu Sans" panose="020B0603030804020204"/>
                <a:cs typeface="Trebuchet MS" panose="020B0603020202020204" charset="0"/>
              </a:rPr>
              <a:t>ip</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ru-RU" sz="800" b="1" spc="-1" dirty="0" err="1">
                <a:solidFill>
                  <a:srgbClr val="000000"/>
                </a:solidFill>
                <a:latin typeface="Trebuchet MS" panose="020B0603020202020204" charset="0"/>
                <a:ea typeface="DejaVu Sans" panose="020B0603030804020204"/>
                <a:cs typeface="Trebuchet MS" panose="020B0603020202020204" charset="0"/>
              </a:rPr>
              <a:t>mcst</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ru-RU" sz="800" b="1" spc="-1" dirty="0" err="1">
                <a:solidFill>
                  <a:srgbClr val="000000"/>
                </a:solidFill>
                <a:latin typeface="Trebuchet MS" panose="020B0603020202020204" charset="0"/>
                <a:ea typeface="DejaVu Sans" panose="020B0603030804020204"/>
                <a:cs typeface="Trebuchet MS" panose="020B0603020202020204" charset="0"/>
              </a:rPr>
              <a:t>querier</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ru-RU" sz="800" b="1" spc="-1" dirty="0" err="1">
                <a:solidFill>
                  <a:srgbClr val="000000"/>
                </a:solidFill>
                <a:latin typeface="Trebuchet MS" panose="020B0603020202020204" charset="0"/>
                <a:ea typeface="DejaVu Sans" panose="020B0603030804020204"/>
                <a:cs typeface="Trebuchet MS" panose="020B0603020202020204" charset="0"/>
              </a:rPr>
              <a:t>enable</a:t>
            </a:r>
            <a:endParaRPr lang="ru-RU" sz="8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800" spc="-1" dirty="0">
                <a:solidFill>
                  <a:srgbClr val="000000"/>
                </a:solidFill>
                <a:latin typeface="Trebuchet MS" panose="020B0603020202020204" charset="0"/>
                <a:ea typeface="DejaVu Sans" panose="020B0603030804020204"/>
                <a:cs typeface="Trebuchet MS" panose="020B0603020202020204" charset="0"/>
              </a:rPr>
              <a:t>Если необходимо передать </a:t>
            </a:r>
            <a:r>
              <a:rPr lang="ru-RU" sz="800" spc="-1" dirty="0" err="1">
                <a:solidFill>
                  <a:srgbClr val="000000"/>
                </a:solidFill>
                <a:latin typeface="Trebuchet MS" panose="020B0603020202020204" charset="0"/>
                <a:ea typeface="DejaVu Sans" panose="020B0603030804020204"/>
                <a:cs typeface="Trebuchet MS" panose="020B0603020202020204" charset="0"/>
              </a:rPr>
              <a:t>multicast</a:t>
            </a:r>
            <a:r>
              <a:rPr lang="ru-RU" sz="800" spc="-1" dirty="0">
                <a:solidFill>
                  <a:srgbClr val="000000"/>
                </a:solidFill>
                <a:latin typeface="Trebuchet MS" panose="020B0603020202020204" charset="0"/>
                <a:ea typeface="DejaVu Sans" panose="020B0603030804020204"/>
                <a:cs typeface="Trebuchet MS" panose="020B0603020202020204" charset="0"/>
              </a:rPr>
              <a:t> через </a:t>
            </a:r>
            <a:r>
              <a:rPr lang="ru-RU" sz="800" spc="-1" dirty="0" err="1">
                <a:solidFill>
                  <a:srgbClr val="000000"/>
                </a:solidFill>
                <a:latin typeface="Trebuchet MS" panose="020B0603020202020204" charset="0"/>
                <a:ea typeface="DejaVu Sans" panose="020B0603030804020204"/>
                <a:cs typeface="Trebuchet MS" panose="020B0603020202020204" charset="0"/>
              </a:rPr>
              <a:t>Ethernet</a:t>
            </a:r>
            <a:r>
              <a:rPr lang="ru-RU" sz="800" spc="-1" dirty="0">
                <a:solidFill>
                  <a:srgbClr val="000000"/>
                </a:solidFill>
                <a:latin typeface="Trebuchet MS" panose="020B0603020202020204" charset="0"/>
                <a:ea typeface="DejaVu Sans" panose="020B0603030804020204"/>
                <a:cs typeface="Trebuchet MS" panose="020B0603020202020204" charset="0"/>
              </a:rPr>
              <a:t> </a:t>
            </a:r>
            <a:r>
              <a:rPr lang="ru-RU" sz="800" spc="-1" dirty="0" err="1">
                <a:solidFill>
                  <a:srgbClr val="000000"/>
                </a:solidFill>
                <a:latin typeface="Trebuchet MS" panose="020B0603020202020204" charset="0"/>
                <a:ea typeface="DejaVu Sans" panose="020B0603030804020204"/>
                <a:cs typeface="Trebuchet MS" panose="020B0603020202020204" charset="0"/>
              </a:rPr>
              <a:t>port</a:t>
            </a:r>
            <a:r>
              <a:rPr lang="ru-RU" sz="800" spc="-1" dirty="0">
                <a:solidFill>
                  <a:srgbClr val="000000"/>
                </a:solidFill>
                <a:latin typeface="Trebuchet MS" panose="020B0603020202020204" charset="0"/>
                <a:ea typeface="DejaVu Sans" panose="020B0603030804020204"/>
                <a:cs typeface="Trebuchet MS" panose="020B0603020202020204" charset="0"/>
              </a:rPr>
              <a:t> необходимо использовать команды </a:t>
            </a:r>
            <a:endParaRPr lang="ru-RU" sz="8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800" b="1" spc="-1" dirty="0" err="1">
                <a:solidFill>
                  <a:srgbClr val="000000"/>
                </a:solidFill>
                <a:latin typeface="Trebuchet MS" panose="020B0603020202020204" charset="0"/>
                <a:ea typeface="DejaVu Sans" panose="020B0603030804020204"/>
                <a:cs typeface="Trebuchet MS" panose="020B0603020202020204" charset="0"/>
              </a:rPr>
              <a:t>ip</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ru-RU" sz="800" b="1" spc="-1" dirty="0" err="1">
                <a:solidFill>
                  <a:srgbClr val="000000"/>
                </a:solidFill>
                <a:latin typeface="Trebuchet MS" panose="020B0603020202020204" charset="0"/>
                <a:ea typeface="DejaVu Sans" panose="020B0603030804020204"/>
                <a:cs typeface="Trebuchet MS" panose="020B0603020202020204" charset="0"/>
              </a:rPr>
              <a:t>mcst</a:t>
            </a:r>
            <a:r>
              <a:rPr lang="ru-RU" sz="800" b="1" spc="-1" dirty="0">
                <a:solidFill>
                  <a:srgbClr val="000000"/>
                </a:solidFill>
                <a:latin typeface="Trebuchet MS" panose="020B0603020202020204" charset="0"/>
                <a:ea typeface="DejaVu Sans" panose="020B0603030804020204"/>
                <a:cs typeface="Trebuchet MS" panose="020B0603020202020204" charset="0"/>
              </a:rPr>
              <a:t> </a:t>
            </a:r>
            <a:r>
              <a:rPr lang="ru-RU" sz="800" b="1" spc="-1" dirty="0" err="1">
                <a:solidFill>
                  <a:srgbClr val="000000"/>
                </a:solidFill>
                <a:latin typeface="Trebuchet MS" panose="020B0603020202020204" charset="0"/>
                <a:ea typeface="DejaVu Sans" panose="020B0603030804020204"/>
                <a:cs typeface="Trebuchet MS" panose="020B0603020202020204" charset="0"/>
              </a:rPr>
              <a:t>series-connection</a:t>
            </a:r>
            <a:r>
              <a:rPr lang="ru-RU" sz="800" b="1" spc="-1" dirty="0">
                <a:solidFill>
                  <a:srgbClr val="000000"/>
                </a:solidFill>
                <a:latin typeface="Trebuchet MS" panose="020B0603020202020204" charset="0"/>
                <a:ea typeface="DejaVu Sans" panose="020B0603030804020204"/>
                <a:cs typeface="Trebuchet MS" panose="020B0603020202020204" charset="0"/>
              </a:rPr>
              <a:t>  </a:t>
            </a:r>
            <a:endParaRPr lang="en-US" sz="800" b="1" spc="-1" dirty="0">
              <a:solidFill>
                <a:srgbClr val="000000"/>
              </a:solidFill>
              <a:latin typeface="Trebuchet MS" panose="020B0603020202020204" charset="0"/>
              <a:ea typeface="DejaVu Sans" panose="020B0603030804020204"/>
              <a:cs typeface="Trebuchet MS" panose="020B0603020202020204" charset="0"/>
            </a:endParaRPr>
          </a:p>
          <a:p>
            <a:pPr marL="457200" lvl="0" indent="0" defTabSz="914400">
              <a:spcBef>
                <a:spcPts val="0"/>
              </a:spcBef>
              <a:buClrTx/>
              <a:buSzTx/>
              <a:buNone/>
              <a:defRPr/>
            </a:pPr>
            <a:endParaRPr lang="en-US" sz="800" b="1" spc="-1" dirty="0">
              <a:solidFill>
                <a:srgbClr val="000000"/>
              </a:solidFill>
              <a:latin typeface="Trebuchet MS" panose="020B0603020202020204" charset="0"/>
              <a:ea typeface="DejaVu Sans" panose="020B0603030804020204"/>
              <a:cs typeface="Trebuchet MS" panose="020B0603020202020204" charset="0"/>
            </a:endParaRPr>
          </a:p>
          <a:p>
            <a:endParaRPr lang="ru-RU" sz="800" dirty="0"/>
          </a:p>
        </p:txBody>
      </p:sp>
    </p:spTree>
    <p:extLst>
      <p:ext uri="{BB962C8B-B14F-4D97-AF65-F5344CB8AC3E}">
        <p14:creationId xmlns:p14="http://schemas.microsoft.com/office/powerpoint/2010/main" val="96893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5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latin typeface="+mn-lt"/>
              </a:rPr>
              <a:t>Первичная настройка OLT:  </a:t>
            </a:r>
            <a:r>
              <a:rPr lang="en-US" dirty="0" smtClean="0">
                <a:latin typeface="+mn-lt"/>
              </a:rPr>
              <a:t/>
            </a:r>
            <a:br>
              <a:rPr lang="en-US" dirty="0" smtClean="0">
                <a:latin typeface="+mn-lt"/>
              </a:rPr>
            </a:br>
            <a:r>
              <a:rPr lang="ru-RU" dirty="0" smtClean="0">
                <a:latin typeface="+mn-lt"/>
              </a:rPr>
              <a:t>Настройка </a:t>
            </a:r>
            <a:r>
              <a:rPr lang="ru-RU" dirty="0">
                <a:latin typeface="+mn-lt"/>
              </a:rPr>
              <a:t>для DHCP</a:t>
            </a:r>
            <a:br>
              <a:rPr lang="ru-RU" dirty="0">
                <a:latin typeface="+mn-lt"/>
              </a:rPr>
            </a:br>
            <a:endParaRPr lang="ru-RU" dirty="0">
              <a:latin typeface="+mn-lt"/>
            </a:endParaRPr>
          </a:p>
        </p:txBody>
      </p:sp>
      <p:sp>
        <p:nvSpPr>
          <p:cNvPr id="3" name="Текст 2"/>
          <p:cNvSpPr>
            <a:spLocks noGrp="1"/>
          </p:cNvSpPr>
          <p:nvPr>
            <p:ph type="body" sz="quarter" idx="11"/>
          </p:nvPr>
        </p:nvSpPr>
        <p:spPr>
          <a:xfrm>
            <a:off x="408983" y="921434"/>
            <a:ext cx="8215218" cy="3162885"/>
          </a:xfrm>
        </p:spPr>
        <p:txBody>
          <a:bodyPr/>
          <a:lstStyle/>
          <a:p>
            <a:pPr marL="285750" lvl="1" defTabSz="914400">
              <a:spcBef>
                <a:spcPts val="0"/>
              </a:spcBef>
              <a:buClrTx/>
              <a:defRPr/>
            </a:pPr>
            <a:r>
              <a:rPr lang="en-US" sz="1000" b="1" spc="-1" dirty="0">
                <a:solidFill>
                  <a:schemeClr val="tx1"/>
                </a:solidFill>
                <a:latin typeface="Trebuchet MS" panose="020B0603020202020204" charset="0"/>
                <a:ea typeface="DejaVu Sans" panose="020B0603030804020204"/>
                <a:cs typeface="Trebuchet MS" panose="020B0603020202020204" charset="0"/>
              </a:rPr>
              <a:t> </a:t>
            </a:r>
            <a:r>
              <a:rPr lang="en-US" sz="1000" b="1" spc="-1" dirty="0" smtClean="0">
                <a:solidFill>
                  <a:schemeClr val="tx1"/>
                </a:solidFill>
                <a:latin typeface="Trebuchet MS" panose="020B0603020202020204" charset="0"/>
                <a:ea typeface="DejaVu Sans" panose="020B0603030804020204"/>
                <a:cs typeface="Trebuchet MS" panose="020B0603020202020204" charset="0"/>
              </a:rPr>
              <a:t>   </a:t>
            </a:r>
            <a:r>
              <a:rPr lang="ru-RU" sz="1000" b="1" spc="-1" dirty="0" smtClean="0">
                <a:solidFill>
                  <a:schemeClr val="tx1"/>
                </a:solidFill>
                <a:latin typeface="Trebuchet MS" panose="020B0603020202020204" charset="0"/>
                <a:ea typeface="DejaVu Sans" panose="020B0603030804020204"/>
                <a:cs typeface="Trebuchet MS" panose="020B0603020202020204" charset="0"/>
              </a:rPr>
              <a:t>Подготовим OLT для работы с DHCP</a:t>
            </a:r>
            <a:endParaRPr lang="en-US" sz="1000" b="1" spc="-1" dirty="0" smtClean="0">
              <a:solidFill>
                <a:schemeClr val="tx1"/>
              </a:solidFill>
              <a:latin typeface="Trebuchet MS" panose="020B0603020202020204" charset="0"/>
              <a:ea typeface="DejaVu Sans" panose="020B0603030804020204"/>
              <a:cs typeface="Trebuchet MS" panose="020B0603020202020204" charset="0"/>
            </a:endParaRPr>
          </a:p>
          <a:p>
            <a:pPr marL="285750" lvl="1" defTabSz="914400">
              <a:spcBef>
                <a:spcPts val="0"/>
              </a:spcBef>
              <a:buClrTx/>
              <a:defRPr/>
            </a:pPr>
            <a:endParaRPr lang="ru-RU" sz="1000" spc="-1" dirty="0" smtClean="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1000" spc="-1" dirty="0" smtClean="0">
                <a:solidFill>
                  <a:srgbClr val="000000"/>
                </a:solidFill>
                <a:latin typeface="Trebuchet MS" panose="020B0603020202020204" charset="0"/>
                <a:ea typeface="DejaVu Sans" panose="020B0603030804020204"/>
                <a:cs typeface="Trebuchet MS" panose="020B0603020202020204" charset="0"/>
              </a:rPr>
              <a:t>Включим </a:t>
            </a:r>
            <a:r>
              <a:rPr lang="ru-RU" sz="1000" spc="-1" dirty="0">
                <a:solidFill>
                  <a:srgbClr val="000000"/>
                </a:solidFill>
                <a:latin typeface="Trebuchet MS" panose="020B0603020202020204" charset="0"/>
                <a:ea typeface="DejaVu Sans" panose="020B0603030804020204"/>
                <a:cs typeface="Trebuchet MS" panose="020B0603020202020204" charset="0"/>
              </a:rPr>
              <a:t>DHCP </a:t>
            </a:r>
            <a:r>
              <a:rPr lang="ru-RU" sz="1000" spc="-1" dirty="0" err="1">
                <a:solidFill>
                  <a:srgbClr val="000000"/>
                </a:solidFill>
                <a:latin typeface="Trebuchet MS" panose="020B0603020202020204" charset="0"/>
                <a:ea typeface="DejaVu Sans" panose="020B0603030804020204"/>
                <a:cs typeface="Trebuchet MS" panose="020B0603020202020204" charset="0"/>
              </a:rPr>
              <a:t>snooping</a:t>
            </a:r>
            <a:r>
              <a:rPr lang="ru-RU" sz="1000" spc="-1" dirty="0">
                <a:solidFill>
                  <a:srgbClr val="000000"/>
                </a:solidFill>
                <a:latin typeface="Trebuchet MS" panose="020B0603020202020204" charset="0"/>
                <a:ea typeface="DejaVu Sans" panose="020B0603030804020204"/>
                <a:cs typeface="Trebuchet MS" panose="020B0603020202020204" charset="0"/>
              </a:rPr>
              <a:t>, для защиты от посторонних DHCP серверов </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a:solidFill>
                  <a:srgbClr val="000000"/>
                </a:solidFill>
                <a:latin typeface="Trebuchet MS" panose="020B0603020202020204" charset="0"/>
                <a:ea typeface="DejaVu Sans" panose="020B0603030804020204"/>
                <a:cs typeface="Trebuchet MS" panose="020B0603020202020204" charset="0"/>
              </a:rPr>
              <a:t>«</a:t>
            </a:r>
            <a:r>
              <a:rPr lang="ru-RU" sz="1000" b="1" spc="-1" dirty="0" err="1">
                <a:solidFill>
                  <a:srgbClr val="000000"/>
                </a:solidFill>
                <a:latin typeface="Trebuchet MS" panose="020B0603020202020204" charset="0"/>
                <a:ea typeface="DejaVu Sans" panose="020B0603030804020204"/>
                <a:cs typeface="Trebuchet MS" panose="020B0603020202020204" charset="0"/>
              </a:rPr>
              <a:t>ip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dhcp-relay</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snooping</a:t>
            </a:r>
            <a:r>
              <a:rPr lang="ru-RU" sz="1000" spc="-1" dirty="0">
                <a:solidFill>
                  <a:srgbClr val="000000"/>
                </a:solidFill>
                <a:latin typeface="Trebuchet MS" panose="020B0603020202020204" charset="0"/>
                <a:ea typeface="DejaVu Sans" panose="020B0603030804020204"/>
                <a:cs typeface="Trebuchet MS" panose="020B0603020202020204" charset="0"/>
              </a:rPr>
              <a:t>				//включим </a:t>
            </a:r>
            <a:r>
              <a:rPr lang="ru-RU" sz="1000" spc="-1" dirty="0" err="1">
                <a:solidFill>
                  <a:srgbClr val="000000"/>
                </a:solidFill>
                <a:latin typeface="Trebuchet MS" panose="020B0603020202020204" charset="0"/>
                <a:ea typeface="DejaVu Sans" panose="020B0603030804020204"/>
                <a:cs typeface="Trebuchet MS" panose="020B0603020202020204" charset="0"/>
              </a:rPr>
              <a:t>snooping</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err="1">
                <a:solidFill>
                  <a:srgbClr val="000000"/>
                </a:solidFill>
                <a:latin typeface="Trebuchet MS" panose="020B0603020202020204" charset="0"/>
                <a:ea typeface="DejaVu Sans" panose="020B0603030804020204"/>
                <a:cs typeface="Trebuchet MS" panose="020B0603020202020204" charset="0"/>
              </a:rPr>
              <a:t>ip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dhcp-relay</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snooping</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vlan</a:t>
            </a:r>
            <a:r>
              <a:rPr lang="ru-RU" sz="1000" b="1" spc="-1" dirty="0">
                <a:solidFill>
                  <a:srgbClr val="000000"/>
                </a:solidFill>
                <a:latin typeface="Trebuchet MS" panose="020B0603020202020204" charset="0"/>
                <a:ea typeface="DejaVu Sans" panose="020B0603030804020204"/>
                <a:cs typeface="Trebuchet MS" panose="020B0603020202020204" charset="0"/>
              </a:rPr>
              <a:t> 100-104</a:t>
            </a:r>
            <a:r>
              <a:rPr lang="ru-RU" sz="1000" spc="-1" dirty="0">
                <a:solidFill>
                  <a:srgbClr val="000000"/>
                </a:solidFill>
                <a:latin typeface="Trebuchet MS" panose="020B0603020202020204" charset="0"/>
                <a:ea typeface="DejaVu Sans" panose="020B0603030804020204"/>
                <a:cs typeface="Trebuchet MS" panose="020B0603020202020204" charset="0"/>
              </a:rPr>
              <a:t>			//зададим список клиентских VLAN</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err="1">
                <a:solidFill>
                  <a:srgbClr val="000000"/>
                </a:solidFill>
                <a:latin typeface="Trebuchet MS" panose="020B0603020202020204" charset="0"/>
                <a:ea typeface="DejaVu Sans" panose="020B0603030804020204"/>
                <a:cs typeface="Trebuchet MS" panose="020B0603020202020204" charset="0"/>
              </a:rPr>
              <a:t>ip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dhcp-relay</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snooping</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information</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option</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format</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cm-type</a:t>
            </a:r>
            <a:r>
              <a:rPr lang="ru-RU" sz="1000" b="1" spc="-1" dirty="0">
                <a:solidFill>
                  <a:srgbClr val="000000"/>
                </a:solidFill>
                <a:latin typeface="Trebuchet MS" panose="020B0603020202020204" charset="0"/>
                <a:ea typeface="DejaVu Sans" panose="020B0603030804020204"/>
                <a:cs typeface="Trebuchet MS" panose="020B0603020202020204" charset="0"/>
              </a:rPr>
              <a:t>»</a:t>
            </a:r>
            <a:r>
              <a:rPr lang="ru-RU" sz="1000" spc="-1" dirty="0">
                <a:solidFill>
                  <a:srgbClr val="000000"/>
                </a:solidFill>
                <a:latin typeface="Trebuchet MS" panose="020B0603020202020204" charset="0"/>
                <a:ea typeface="DejaVu Sans" panose="020B0603030804020204"/>
                <a:cs typeface="Trebuchet MS" panose="020B0603020202020204" charset="0"/>
              </a:rPr>
              <a:t>	//включим поддержку опции 82</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spc="-1" dirty="0">
                <a:solidFill>
                  <a:srgbClr val="000000"/>
                </a:solidFill>
                <a:latin typeface="Trebuchet MS" panose="020B0603020202020204" charset="0"/>
                <a:ea typeface="DejaVu Sans" panose="020B0603030804020204"/>
                <a:cs typeface="Trebuchet MS" panose="020B0603020202020204" charset="0"/>
              </a:rPr>
              <a:t>Для входящего порта укажем доверие DHCP серверам со входящего порта</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a:solidFill>
                  <a:srgbClr val="000000"/>
                </a:solidFill>
                <a:latin typeface="Trebuchet MS" panose="020B0603020202020204" charset="0"/>
                <a:ea typeface="DejaVu Sans" panose="020B0603030804020204"/>
                <a:cs typeface="Trebuchet MS" panose="020B0603020202020204" charset="0"/>
              </a:rPr>
              <a:t>«</a:t>
            </a:r>
            <a:r>
              <a:rPr lang="ru-RU" sz="1000" b="1" spc="-1" dirty="0" err="1">
                <a:solidFill>
                  <a:srgbClr val="000000"/>
                </a:solidFill>
                <a:latin typeface="Trebuchet MS" panose="020B0603020202020204" charset="0"/>
                <a:ea typeface="DejaVu Sans" panose="020B0603030804020204"/>
                <a:cs typeface="Trebuchet MS" panose="020B0603020202020204" charset="0"/>
              </a:rPr>
              <a:t>Interface</a:t>
            </a:r>
            <a:r>
              <a:rPr lang="ru-RU" sz="1000" b="1" spc="-1" dirty="0">
                <a:solidFill>
                  <a:srgbClr val="000000"/>
                </a:solidFill>
                <a:latin typeface="Trebuchet MS" panose="020B0603020202020204" charset="0"/>
                <a:ea typeface="DejaVu Sans" panose="020B0603030804020204"/>
                <a:cs typeface="Trebuchet MS" panose="020B0603020202020204" charset="0"/>
              </a:rPr>
              <a:t> gi0/5</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err="1">
                <a:solidFill>
                  <a:srgbClr val="000000"/>
                </a:solidFill>
                <a:latin typeface="Trebuchet MS" panose="020B0603020202020204" charset="0"/>
                <a:ea typeface="DejaVu Sans" panose="020B0603030804020204"/>
                <a:cs typeface="Trebuchet MS" panose="020B0603020202020204" charset="0"/>
              </a:rPr>
              <a:t>dhcp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snooping</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trust</a:t>
            </a:r>
            <a:r>
              <a:rPr lang="ru-RU" sz="1000" b="1" spc="-1" dirty="0">
                <a:solidFill>
                  <a:srgbClr val="000000"/>
                </a:solidFill>
                <a:latin typeface="Trebuchet MS" panose="020B0603020202020204" charset="0"/>
                <a:ea typeface="DejaVu Sans" panose="020B0603030804020204"/>
                <a:cs typeface="Trebuchet MS" panose="020B0603020202020204" charset="0"/>
              </a:rPr>
              <a:t>»</a:t>
            </a:r>
            <a:endParaRPr lang="en-US"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endParaRPr lang="en-US" sz="1000" b="1" spc="-1" dirty="0" smtClean="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endParaRPr lang="en-US" sz="1000" b="1" spc="-1" dirty="0" smtClean="0">
              <a:solidFill>
                <a:srgbClr val="6D28AA"/>
              </a:solidFill>
              <a:latin typeface="Trebuchet MS" panose="020B0603020202020204" charset="0"/>
              <a:ea typeface="DejaVu Sans" panose="020B0603030804020204"/>
              <a:cs typeface="Trebuchet MS" panose="020B0603020202020204" charset="0"/>
            </a:endParaRPr>
          </a:p>
          <a:p>
            <a:pPr marL="457200" defTabSz="914400">
              <a:spcBef>
                <a:spcPts val="0"/>
              </a:spcBef>
              <a:buClrTx/>
              <a:defRPr/>
            </a:pPr>
            <a:r>
              <a:rPr lang="ru-RU" sz="1000" b="1" spc="-1" dirty="0" smtClean="0">
                <a:solidFill>
                  <a:schemeClr val="tx1"/>
                </a:solidFill>
                <a:latin typeface="Trebuchet MS" panose="020B0603020202020204" charset="0"/>
                <a:ea typeface="DejaVu Sans" panose="020B0603030804020204"/>
                <a:cs typeface="Trebuchet MS" panose="020B0603020202020204" charset="0"/>
              </a:rPr>
              <a:t>Запрет </a:t>
            </a:r>
            <a:r>
              <a:rPr lang="ru-RU" sz="1000" b="1" spc="-1" dirty="0">
                <a:solidFill>
                  <a:schemeClr val="tx1"/>
                </a:solidFill>
                <a:latin typeface="Trebuchet MS" panose="020B0603020202020204" charset="0"/>
                <a:ea typeface="DejaVu Sans" panose="020B0603030804020204"/>
                <a:cs typeface="Trebuchet MS" panose="020B0603020202020204" charset="0"/>
              </a:rPr>
              <a:t>пользователей с самостоятельно назначенными </a:t>
            </a:r>
            <a:r>
              <a:rPr lang="ru-RU" sz="1000" b="1" spc="-1" dirty="0" smtClean="0">
                <a:solidFill>
                  <a:schemeClr val="tx1"/>
                </a:solidFill>
                <a:latin typeface="Trebuchet MS" panose="020B0603020202020204" charset="0"/>
                <a:ea typeface="DejaVu Sans" panose="020B0603030804020204"/>
                <a:cs typeface="Trebuchet MS" panose="020B0603020202020204" charset="0"/>
              </a:rPr>
              <a:t>IP</a:t>
            </a:r>
            <a:endParaRPr lang="en-US" sz="1000" b="1" spc="-1" dirty="0" smtClean="0">
              <a:solidFill>
                <a:schemeClr val="tx1"/>
              </a:solidFill>
              <a:latin typeface="Trebuchet MS" panose="020B0603020202020204" charset="0"/>
              <a:ea typeface="DejaVu Sans" panose="020B0603030804020204"/>
              <a:cs typeface="Trebuchet MS" panose="020B0603020202020204" charset="0"/>
            </a:endParaRPr>
          </a:p>
          <a:p>
            <a:pPr marL="457200" lvl="0" indent="0" defTabSz="914400">
              <a:spcBef>
                <a:spcPts val="0"/>
              </a:spcBef>
              <a:buClrTx/>
              <a:buSzTx/>
              <a:buNone/>
              <a:defRPr/>
            </a:pPr>
            <a:endParaRPr lang="ru-RU" sz="1000" spc="-1" dirty="0">
              <a:solidFill>
                <a:srgbClr val="6D28AA"/>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1000" spc="-1" dirty="0">
                <a:solidFill>
                  <a:srgbClr val="000000"/>
                </a:solidFill>
                <a:latin typeface="Trebuchet MS" panose="020B0603020202020204" charset="0"/>
                <a:ea typeface="DejaVu Sans" panose="020B0603030804020204"/>
                <a:cs typeface="Trebuchet MS" panose="020B0603020202020204" charset="0"/>
              </a:rPr>
              <a:t>Разрешим передачу трафика со входящего </a:t>
            </a:r>
            <a:r>
              <a:rPr lang="ru-RU" sz="1000" spc="-1" dirty="0" smtClean="0">
                <a:solidFill>
                  <a:srgbClr val="000000"/>
                </a:solidFill>
                <a:latin typeface="Trebuchet MS" panose="020B0603020202020204" charset="0"/>
                <a:ea typeface="DejaVu Sans" panose="020B0603030804020204"/>
                <a:cs typeface="Trebuchet MS" panose="020B0603020202020204" charset="0"/>
              </a:rPr>
              <a:t>порта</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err="1">
                <a:solidFill>
                  <a:srgbClr val="000000"/>
                </a:solidFill>
                <a:latin typeface="Trebuchet MS" panose="020B0603020202020204" charset="0"/>
                <a:ea typeface="DejaVu Sans" panose="020B0603030804020204"/>
                <a:cs typeface="Trebuchet MS" panose="020B0603020202020204" charset="0"/>
              </a:rPr>
              <a:t>Interface</a:t>
            </a:r>
            <a:r>
              <a:rPr lang="ru-RU" sz="1000" b="1" spc="-1" dirty="0">
                <a:solidFill>
                  <a:srgbClr val="000000"/>
                </a:solidFill>
                <a:latin typeface="Trebuchet MS" panose="020B0603020202020204" charset="0"/>
                <a:ea typeface="DejaVu Sans" panose="020B0603030804020204"/>
                <a:cs typeface="Trebuchet MS" panose="020B0603020202020204" charset="0"/>
              </a:rPr>
              <a:t> gi0/5</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err="1">
                <a:solidFill>
                  <a:srgbClr val="000000"/>
                </a:solidFill>
                <a:latin typeface="Trebuchet MS" panose="020B0603020202020204" charset="0"/>
                <a:ea typeface="DejaVu Sans" panose="020B0603030804020204"/>
                <a:cs typeface="Trebuchet MS" panose="020B0603020202020204" charset="0"/>
              </a:rPr>
              <a:t>arp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inspection</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trust</a:t>
            </a:r>
            <a:endParaRPr lang="ru-RU" sz="1000" spc="-1" dirty="0">
              <a:solidFill>
                <a:prstClr val="black"/>
              </a:solidFill>
              <a:latin typeface="Trebuchet MS" panose="020B0603020202020204" charset="0"/>
              <a:ea typeface="DejaVu Sans"/>
              <a:cs typeface="Trebuchet MS" panose="020B0603020202020204" charset="0"/>
            </a:endParaRPr>
          </a:p>
          <a:p>
            <a:pPr marL="457200" lvl="0" indent="0" defTabSz="914400">
              <a:spcBef>
                <a:spcPts val="0"/>
              </a:spcBef>
              <a:buClrTx/>
              <a:buSzTx/>
              <a:buNone/>
              <a:defRPr/>
            </a:pPr>
            <a:r>
              <a:rPr lang="ru-RU" sz="1000" b="1" spc="-1" dirty="0" err="1">
                <a:solidFill>
                  <a:srgbClr val="000000"/>
                </a:solidFill>
                <a:latin typeface="Trebuchet MS" panose="020B0603020202020204" charset="0"/>
                <a:ea typeface="DejaVu Sans" panose="020B0603030804020204"/>
                <a:cs typeface="Trebuchet MS" panose="020B0603020202020204" charset="0"/>
              </a:rPr>
              <a:t>ip-source</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trust</a:t>
            </a:r>
            <a:endParaRPr lang="ru-RU" sz="1000"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1000" spc="-1" dirty="0">
                <a:solidFill>
                  <a:srgbClr val="000000"/>
                </a:solidFill>
                <a:latin typeface="Trebuchet MS" panose="020B0603020202020204" charset="0"/>
                <a:ea typeface="DejaVu Sans" panose="020B0603030804020204"/>
                <a:cs typeface="Trebuchet MS" panose="020B0603020202020204" charset="0"/>
              </a:rPr>
              <a:t>Включим контроль трафика в клиентских </a:t>
            </a:r>
            <a:r>
              <a:rPr lang="ru-RU" sz="1000" spc="-1" dirty="0" err="1">
                <a:solidFill>
                  <a:srgbClr val="000000"/>
                </a:solidFill>
                <a:latin typeface="Trebuchet MS" panose="020B0603020202020204" charset="0"/>
                <a:ea typeface="DejaVu Sans" panose="020B0603030804020204"/>
                <a:cs typeface="Trebuchet MS" panose="020B0603020202020204" charset="0"/>
              </a:rPr>
              <a:t>vlan</a:t>
            </a:r>
            <a:r>
              <a:rPr lang="ru-RU" sz="1000" spc="-1" dirty="0">
                <a:solidFill>
                  <a:srgbClr val="000000"/>
                </a:solidFill>
                <a:latin typeface="Trebuchet MS" panose="020B0603020202020204" charset="0"/>
                <a:ea typeface="DejaVu Sans" panose="020B0603030804020204"/>
                <a:cs typeface="Trebuchet MS" panose="020B0603020202020204" charset="0"/>
              </a:rPr>
              <a:t>, например </a:t>
            </a:r>
            <a:r>
              <a:rPr lang="ru-RU" sz="1000" b="1" spc="-1" dirty="0">
                <a:solidFill>
                  <a:srgbClr val="000000"/>
                </a:solidFill>
                <a:latin typeface="Trebuchet MS" panose="020B0603020202020204" charset="0"/>
                <a:ea typeface="DejaVu Sans" panose="020B0603030804020204"/>
                <a:cs typeface="Trebuchet MS" panose="020B0603020202020204" charset="0"/>
              </a:rPr>
              <a:t>«</a:t>
            </a:r>
            <a:r>
              <a:rPr lang="ru-RU" sz="1000" b="1" spc="-1" dirty="0" err="1">
                <a:solidFill>
                  <a:srgbClr val="000000"/>
                </a:solidFill>
                <a:latin typeface="Trebuchet MS" panose="020B0603020202020204" charset="0"/>
                <a:ea typeface="DejaVu Sans" panose="020B0603030804020204"/>
                <a:cs typeface="Trebuchet MS" panose="020B0603020202020204" charset="0"/>
              </a:rPr>
              <a:t>ip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verify</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source</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vlan</a:t>
            </a:r>
            <a:r>
              <a:rPr lang="ru-RU" sz="1000" b="1" spc="-1" dirty="0">
                <a:solidFill>
                  <a:srgbClr val="000000"/>
                </a:solidFill>
                <a:latin typeface="Trebuchet MS" panose="020B0603020202020204" charset="0"/>
                <a:ea typeface="DejaVu Sans" panose="020B0603030804020204"/>
                <a:cs typeface="Trebuchet MS" panose="020B0603020202020204" charset="0"/>
              </a:rPr>
              <a:t> 100-104»</a:t>
            </a:r>
            <a:endParaRPr lang="ru-RU" sz="1000" spc="-1" dirty="0">
              <a:solidFill>
                <a:prstClr val="black"/>
              </a:solidFill>
              <a:latin typeface="Trebuchet MS" panose="020B0603020202020204" charset="0"/>
              <a:ea typeface="DejaVu Sans"/>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r>
              <a:rPr lang="ru-RU" sz="1000" spc="-1" dirty="0">
                <a:solidFill>
                  <a:srgbClr val="000000"/>
                </a:solidFill>
                <a:latin typeface="Trebuchet MS" panose="020B0603020202020204" charset="0"/>
                <a:ea typeface="DejaVu Sans" panose="020B0603030804020204"/>
                <a:cs typeface="Trebuchet MS" panose="020B0603020202020204" charset="0"/>
              </a:rPr>
              <a:t>Включим контроль IP в клиентских </a:t>
            </a:r>
            <a:r>
              <a:rPr lang="ru-RU" sz="1000" spc="-1" dirty="0" err="1">
                <a:solidFill>
                  <a:srgbClr val="000000"/>
                </a:solidFill>
                <a:latin typeface="Trebuchet MS" panose="020B0603020202020204" charset="0"/>
                <a:ea typeface="DejaVu Sans" panose="020B0603030804020204"/>
                <a:cs typeface="Trebuchet MS" panose="020B0603020202020204" charset="0"/>
              </a:rPr>
              <a:t>vlan</a:t>
            </a:r>
            <a:r>
              <a:rPr lang="ru-RU" sz="1000" spc="-1" dirty="0">
                <a:solidFill>
                  <a:srgbClr val="000000"/>
                </a:solidFill>
                <a:latin typeface="Trebuchet MS" panose="020B0603020202020204" charset="0"/>
                <a:ea typeface="DejaVu Sans" panose="020B0603030804020204"/>
                <a:cs typeface="Trebuchet MS" panose="020B0603020202020204" charset="0"/>
              </a:rPr>
              <a:t>, например </a:t>
            </a:r>
            <a:r>
              <a:rPr lang="ru-RU" sz="1000" b="1" spc="-1" dirty="0">
                <a:solidFill>
                  <a:srgbClr val="000000"/>
                </a:solidFill>
                <a:latin typeface="Trebuchet MS" panose="020B0603020202020204" charset="0"/>
                <a:ea typeface="DejaVu Sans" panose="020B0603030804020204"/>
                <a:cs typeface="Trebuchet MS" panose="020B0603020202020204" charset="0"/>
              </a:rPr>
              <a:t>«</a:t>
            </a:r>
            <a:r>
              <a:rPr lang="ru-RU" sz="1000" b="1" spc="-1" dirty="0" err="1">
                <a:solidFill>
                  <a:srgbClr val="000000"/>
                </a:solidFill>
                <a:latin typeface="Trebuchet MS" panose="020B0603020202020204" charset="0"/>
                <a:ea typeface="DejaVu Sans" panose="020B0603030804020204"/>
                <a:cs typeface="Trebuchet MS" panose="020B0603020202020204" charset="0"/>
              </a:rPr>
              <a:t>ip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arp</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inspection</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vlan</a:t>
            </a:r>
            <a:r>
              <a:rPr lang="ru-RU" sz="1000" b="1" spc="-1" dirty="0">
                <a:solidFill>
                  <a:srgbClr val="000000"/>
                </a:solidFill>
                <a:latin typeface="Trebuchet MS" panose="020B0603020202020204" charset="0"/>
                <a:ea typeface="DejaVu Sans" panose="020B0603030804020204"/>
                <a:cs typeface="Trebuchet MS" panose="020B0603020202020204" charset="0"/>
              </a:rPr>
              <a:t> 100-104»</a:t>
            </a:r>
            <a:endParaRPr lang="ru-RU" sz="1000" spc="-1" dirty="0">
              <a:solidFill>
                <a:prstClr val="black"/>
              </a:solidFill>
              <a:latin typeface="Trebuchet MS" panose="020B0603020202020204" charset="0"/>
              <a:ea typeface="DejaVu Sans"/>
              <a:cs typeface="Trebuchet MS" panose="020B0603020202020204" charset="0"/>
            </a:endParaRPr>
          </a:p>
          <a:p>
            <a:endParaRPr lang="ru-RU" sz="1000" dirty="0"/>
          </a:p>
        </p:txBody>
      </p:sp>
    </p:spTree>
    <p:extLst>
      <p:ext uri="{BB962C8B-B14F-4D97-AF65-F5344CB8AC3E}">
        <p14:creationId xmlns:p14="http://schemas.microsoft.com/office/powerpoint/2010/main" val="59294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5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latin typeface="+mn-lt"/>
              </a:rPr>
              <a:t>Первичная настройка OLT:  </a:t>
            </a:r>
            <a:r>
              <a:rPr lang="en-US" dirty="0" smtClean="0">
                <a:latin typeface="+mn-lt"/>
              </a:rPr>
              <a:t/>
            </a:r>
            <a:br>
              <a:rPr lang="en-US" dirty="0" smtClean="0">
                <a:latin typeface="+mn-lt"/>
              </a:rPr>
            </a:br>
            <a:r>
              <a:rPr lang="ru-RU" dirty="0" smtClean="0">
                <a:latin typeface="+mn-lt"/>
              </a:rPr>
              <a:t>Настройка </a:t>
            </a:r>
            <a:r>
              <a:rPr lang="ru-RU" dirty="0">
                <a:latin typeface="+mn-lt"/>
              </a:rPr>
              <a:t>для DHCP</a:t>
            </a:r>
            <a:br>
              <a:rPr lang="ru-RU" dirty="0">
                <a:latin typeface="+mn-lt"/>
              </a:rPr>
            </a:br>
            <a:endParaRPr lang="ru-RU" dirty="0">
              <a:latin typeface="+mn-lt"/>
            </a:endParaRPr>
          </a:p>
        </p:txBody>
      </p:sp>
      <p:sp>
        <p:nvSpPr>
          <p:cNvPr id="3" name="Текст 2"/>
          <p:cNvSpPr>
            <a:spLocks noGrp="1"/>
          </p:cNvSpPr>
          <p:nvPr>
            <p:ph type="body" sz="quarter" idx="11"/>
          </p:nvPr>
        </p:nvSpPr>
        <p:spPr>
          <a:xfrm>
            <a:off x="167040" y="966161"/>
            <a:ext cx="8786460" cy="2987625"/>
          </a:xfrm>
        </p:spPr>
        <p:txBody>
          <a:bodyPr/>
          <a:lstStyle/>
          <a:p>
            <a:pPr marL="457200"/>
            <a:r>
              <a:rPr lang="ru-RU" sz="1000" b="1" spc="-1" dirty="0">
                <a:solidFill>
                  <a:schemeClr val="tx1"/>
                </a:solidFill>
                <a:latin typeface="Trebuchet MS" panose="020B0603020202020204" charset="0"/>
                <a:cs typeface="Trebuchet MS" panose="020B0603020202020204" charset="0"/>
              </a:rPr>
              <a:t>Подготовим OLT для работы с DHCP с использованием </a:t>
            </a:r>
            <a:r>
              <a:rPr lang="ru-RU" sz="1000" b="1" spc="-1" dirty="0" err="1">
                <a:solidFill>
                  <a:schemeClr val="tx1"/>
                </a:solidFill>
                <a:latin typeface="Trebuchet MS" panose="020B0603020202020204" charset="0"/>
                <a:cs typeface="Trebuchet MS" panose="020B0603020202020204" charset="0"/>
              </a:rPr>
              <a:t>helper</a:t>
            </a:r>
            <a:endParaRPr lang="en-US" sz="1000" b="1" spc="-1" dirty="0">
              <a:solidFill>
                <a:schemeClr val="tx1"/>
              </a:solidFill>
              <a:latin typeface="Trebuchet MS" panose="020B0603020202020204" charset="0"/>
              <a:cs typeface="Trebuchet MS" panose="020B0603020202020204" charset="0"/>
            </a:endParaRPr>
          </a:p>
          <a:p>
            <a:pPr marL="457200"/>
            <a:endParaRPr lang="ru-RU" sz="1000" spc="-1" dirty="0">
              <a:latin typeface="Trebuchet MS" panose="020B0603020202020204" charset="0"/>
              <a:cs typeface="Trebuchet MS" panose="020B0603020202020204" charset="0"/>
            </a:endParaRPr>
          </a:p>
          <a:p>
            <a:pPr marL="457200"/>
            <a:r>
              <a:rPr lang="ru-RU" sz="1000" b="1" spc="-1" dirty="0" err="1">
                <a:solidFill>
                  <a:srgbClr val="000000"/>
                </a:solidFill>
                <a:latin typeface="Trebuchet MS" panose="020B0603020202020204" charset="0"/>
                <a:cs typeface="Trebuchet MS" panose="020B0603020202020204" charset="0"/>
              </a:rPr>
              <a:t>Interface</a:t>
            </a:r>
            <a:r>
              <a:rPr lang="ru-RU" sz="1000" b="1" spc="-1" dirty="0">
                <a:solidFill>
                  <a:srgbClr val="000000"/>
                </a:solidFill>
                <a:latin typeface="Trebuchet MS" panose="020B0603020202020204" charset="0"/>
                <a:cs typeface="Trebuchet MS" panose="020B0603020202020204" charset="0"/>
              </a:rPr>
              <a:t> </a:t>
            </a:r>
            <a:r>
              <a:rPr lang="ru-RU" sz="1000" b="1" spc="-1" dirty="0" err="1">
                <a:solidFill>
                  <a:srgbClr val="000000"/>
                </a:solidFill>
                <a:latin typeface="Trebuchet MS" panose="020B0603020202020204" charset="0"/>
                <a:cs typeface="Trebuchet MS" panose="020B0603020202020204" charset="0"/>
              </a:rPr>
              <a:t>vlan</a:t>
            </a:r>
            <a:r>
              <a:rPr lang="ru-RU" sz="1000" b="1" spc="-1" dirty="0">
                <a:solidFill>
                  <a:srgbClr val="000000"/>
                </a:solidFill>
                <a:latin typeface="Trebuchet MS" panose="020B0603020202020204" charset="0"/>
                <a:cs typeface="Trebuchet MS" panose="020B0603020202020204" charset="0"/>
              </a:rPr>
              <a:t> 100</a:t>
            </a:r>
            <a:endParaRPr lang="ru-RU" sz="1000" spc="-1" dirty="0">
              <a:latin typeface="Trebuchet MS" panose="020B0603020202020204" charset="0"/>
              <a:cs typeface="Trebuchet MS" panose="020B0603020202020204" charset="0"/>
            </a:endParaRPr>
          </a:p>
          <a:p>
            <a:pPr marL="457200"/>
            <a:r>
              <a:rPr lang="ru-RU" sz="1000" b="1" spc="-1" dirty="0" err="1">
                <a:solidFill>
                  <a:srgbClr val="000000"/>
                </a:solidFill>
                <a:latin typeface="Trebuchet MS" panose="020B0603020202020204" charset="0"/>
                <a:cs typeface="Trebuchet MS" panose="020B0603020202020204" charset="0"/>
              </a:rPr>
              <a:t>Ip</a:t>
            </a:r>
            <a:r>
              <a:rPr lang="ru-RU" sz="1000" b="1" spc="-1" dirty="0">
                <a:solidFill>
                  <a:srgbClr val="000000"/>
                </a:solidFill>
                <a:latin typeface="Trebuchet MS" panose="020B0603020202020204" charset="0"/>
                <a:cs typeface="Trebuchet MS" panose="020B0603020202020204" charset="0"/>
              </a:rPr>
              <a:t> </a:t>
            </a:r>
            <a:r>
              <a:rPr lang="ru-RU" sz="1000" b="1" spc="-1" dirty="0" err="1">
                <a:solidFill>
                  <a:srgbClr val="000000"/>
                </a:solidFill>
                <a:latin typeface="Trebuchet MS" panose="020B0603020202020204" charset="0"/>
                <a:cs typeface="Trebuchet MS" panose="020B0603020202020204" charset="0"/>
              </a:rPr>
              <a:t>address</a:t>
            </a:r>
            <a:r>
              <a:rPr lang="ru-RU" sz="1000" b="1" spc="-1" dirty="0">
                <a:solidFill>
                  <a:srgbClr val="000000"/>
                </a:solidFill>
                <a:latin typeface="Trebuchet MS" panose="020B0603020202020204" charset="0"/>
                <a:cs typeface="Trebuchet MS" panose="020B0603020202020204" charset="0"/>
              </a:rPr>
              <a:t> </a:t>
            </a:r>
            <a:r>
              <a:rPr lang="ru-RU" sz="1000" b="1" spc="-1" dirty="0" err="1">
                <a:solidFill>
                  <a:srgbClr val="000000"/>
                </a:solidFill>
                <a:latin typeface="Trebuchet MS" panose="020B0603020202020204" charset="0"/>
                <a:cs typeface="Trebuchet MS" panose="020B0603020202020204" charset="0"/>
              </a:rPr>
              <a:t>x.x.x.x</a:t>
            </a:r>
            <a:r>
              <a:rPr lang="ru-RU" sz="1000" b="1" spc="-1" dirty="0">
                <a:solidFill>
                  <a:srgbClr val="000000"/>
                </a:solidFill>
                <a:latin typeface="Trebuchet MS" panose="020B0603020202020204" charset="0"/>
                <a:cs typeface="Trebuchet MS" panose="020B0603020202020204" charset="0"/>
              </a:rPr>
              <a:t> 255.255.255.0 – указываем </a:t>
            </a:r>
            <a:r>
              <a:rPr lang="en-US" sz="1000" b="1" spc="-1" dirty="0">
                <a:solidFill>
                  <a:srgbClr val="000000"/>
                </a:solidFill>
                <a:latin typeface="Trebuchet MS" panose="020B0603020202020204" charset="0"/>
                <a:cs typeface="Trebuchet MS" panose="020B0603020202020204" charset="0"/>
              </a:rPr>
              <a:t>IP </a:t>
            </a:r>
            <a:r>
              <a:rPr lang="ru-RU" sz="1000" b="1" spc="-1" dirty="0">
                <a:solidFill>
                  <a:srgbClr val="000000"/>
                </a:solidFill>
                <a:latin typeface="Trebuchet MS" panose="020B0603020202020204" charset="0"/>
                <a:cs typeface="Trebuchet MS" panose="020B0603020202020204" charset="0"/>
              </a:rPr>
              <a:t>адрес из клиентской подсети, этот адрес будет указываться как </a:t>
            </a:r>
            <a:r>
              <a:rPr lang="en-US" sz="1000" b="1" spc="-1" dirty="0">
                <a:solidFill>
                  <a:srgbClr val="000000"/>
                </a:solidFill>
                <a:latin typeface="Trebuchet MS" panose="020B0603020202020204" charset="0"/>
                <a:cs typeface="Trebuchet MS" panose="020B0603020202020204" charset="0"/>
              </a:rPr>
              <a:t>relay </a:t>
            </a:r>
            <a:r>
              <a:rPr lang="en-US" sz="1000" b="1" spc="-1" dirty="0" err="1">
                <a:solidFill>
                  <a:srgbClr val="000000"/>
                </a:solidFill>
                <a:latin typeface="Trebuchet MS" panose="020B0603020202020204" charset="0"/>
                <a:cs typeface="Trebuchet MS" panose="020B0603020202020204" charset="0"/>
              </a:rPr>
              <a:t>ip</a:t>
            </a:r>
            <a:r>
              <a:rPr lang="ru-RU" sz="1000" b="1" spc="-1" dirty="0">
                <a:solidFill>
                  <a:srgbClr val="000000"/>
                </a:solidFill>
                <a:latin typeface="Trebuchet MS" panose="020B0603020202020204" charset="0"/>
                <a:cs typeface="Trebuchet MS" panose="020B0603020202020204" charset="0"/>
              </a:rPr>
              <a:t>, с которым пакеты будут пересылаться в сторону сервера, если включен </a:t>
            </a:r>
            <a:r>
              <a:rPr lang="en-US" sz="1000" b="1" spc="-1" dirty="0">
                <a:solidFill>
                  <a:srgbClr val="000000"/>
                </a:solidFill>
                <a:latin typeface="Trebuchet MS" panose="020B0603020202020204" charset="0"/>
                <a:cs typeface="Trebuchet MS" panose="020B0603020202020204" charset="0"/>
              </a:rPr>
              <a:t>Helper</a:t>
            </a:r>
            <a:endParaRPr lang="ru-RU" sz="1000" spc="-1" dirty="0">
              <a:latin typeface="Trebuchet MS" panose="020B0603020202020204" charset="0"/>
              <a:cs typeface="Trebuchet MS" panose="020B0603020202020204" charset="0"/>
            </a:endParaRPr>
          </a:p>
          <a:p>
            <a:pPr marL="457200"/>
            <a:r>
              <a:rPr lang="ru-RU" sz="1000" b="1" spc="-1" dirty="0" err="1">
                <a:solidFill>
                  <a:srgbClr val="000000"/>
                </a:solidFill>
                <a:latin typeface="Trebuchet MS" panose="020B0603020202020204" charset="0"/>
                <a:cs typeface="Trebuchet MS" panose="020B0603020202020204" charset="0"/>
              </a:rPr>
              <a:t>ip</a:t>
            </a:r>
            <a:r>
              <a:rPr lang="ru-RU" sz="1000" b="1" spc="-1" dirty="0">
                <a:solidFill>
                  <a:srgbClr val="000000"/>
                </a:solidFill>
                <a:latin typeface="Trebuchet MS" panose="020B0603020202020204" charset="0"/>
                <a:cs typeface="Trebuchet MS" panose="020B0603020202020204" charset="0"/>
              </a:rPr>
              <a:t> </a:t>
            </a:r>
            <a:r>
              <a:rPr lang="ru-RU" sz="1000" b="1" spc="-1" dirty="0" err="1">
                <a:solidFill>
                  <a:srgbClr val="000000"/>
                </a:solidFill>
                <a:latin typeface="Trebuchet MS" panose="020B0603020202020204" charset="0"/>
                <a:cs typeface="Trebuchet MS" panose="020B0603020202020204" charset="0"/>
              </a:rPr>
              <a:t>helper-address</a:t>
            </a:r>
            <a:r>
              <a:rPr lang="ru-RU" sz="1000" b="1" spc="-1" dirty="0">
                <a:solidFill>
                  <a:srgbClr val="000000"/>
                </a:solidFill>
                <a:latin typeface="Trebuchet MS" panose="020B0603020202020204" charset="0"/>
                <a:cs typeface="Trebuchet MS" panose="020B0603020202020204" charset="0"/>
              </a:rPr>
              <a:t> 172.16.0.1</a:t>
            </a:r>
            <a:r>
              <a:rPr lang="en-US" sz="1000" b="1" spc="-1" dirty="0">
                <a:solidFill>
                  <a:srgbClr val="000000"/>
                </a:solidFill>
                <a:latin typeface="Trebuchet MS" panose="020B0603020202020204" charset="0"/>
                <a:cs typeface="Trebuchet MS" panose="020B0603020202020204" charset="0"/>
              </a:rPr>
              <a:t> - </a:t>
            </a:r>
            <a:r>
              <a:rPr lang="ru-RU" sz="1000" spc="-1" dirty="0">
                <a:solidFill>
                  <a:srgbClr val="000000"/>
                </a:solidFill>
                <a:latin typeface="Trebuchet MS" panose="020B0603020202020204" charset="0"/>
                <a:cs typeface="Trebuchet MS" panose="020B0603020202020204" charset="0"/>
              </a:rPr>
              <a:t>Включим пересылку DHCP пакетов серверу и укажем адрес сервера для данного </a:t>
            </a:r>
            <a:r>
              <a:rPr lang="en-US" sz="1000" spc="-1" dirty="0">
                <a:solidFill>
                  <a:srgbClr val="000000"/>
                </a:solidFill>
                <a:latin typeface="Trebuchet MS" panose="020B0603020202020204" charset="0"/>
                <a:cs typeface="Trebuchet MS" panose="020B0603020202020204" charset="0"/>
              </a:rPr>
              <a:t>VLAN</a:t>
            </a:r>
            <a:endParaRPr lang="en-US" sz="1000" b="1" spc="-1" dirty="0">
              <a:solidFill>
                <a:srgbClr val="000000"/>
              </a:solidFill>
              <a:latin typeface="Trebuchet MS" panose="020B0603020202020204" charset="0"/>
              <a:cs typeface="Trebuchet MS" panose="020B0603020202020204" charset="0"/>
            </a:endParaRPr>
          </a:p>
          <a:p>
            <a:pPr marL="457200"/>
            <a:endParaRPr lang="ru-RU" sz="1000" spc="-1" dirty="0">
              <a:latin typeface="Trebuchet MS" panose="020B0603020202020204" charset="0"/>
              <a:cs typeface="Trebuchet MS" panose="020B0603020202020204" charset="0"/>
            </a:endParaRPr>
          </a:p>
          <a:p>
            <a:pPr marL="457200"/>
            <a:r>
              <a:rPr lang="ru-RU" sz="1000" spc="-1" dirty="0">
                <a:solidFill>
                  <a:srgbClr val="000000"/>
                </a:solidFill>
                <a:latin typeface="Trebuchet MS" panose="020B0603020202020204" charset="0"/>
                <a:cs typeface="Trebuchet MS" panose="020B0603020202020204" charset="0"/>
              </a:rPr>
              <a:t>Данные настройки делаются на каждом клиентском VLAN, в котором необходимо использовать DHCP </a:t>
            </a:r>
            <a:r>
              <a:rPr lang="en-US" sz="1000" spc="-1" dirty="0">
                <a:solidFill>
                  <a:srgbClr val="000000"/>
                </a:solidFill>
                <a:latin typeface="Trebuchet MS" panose="020B0603020202020204" charset="0"/>
                <a:cs typeface="Trebuchet MS" panose="020B0603020202020204" charset="0"/>
              </a:rPr>
              <a:t>helper</a:t>
            </a:r>
            <a:r>
              <a:rPr lang="ru-RU" sz="1000" spc="-1" dirty="0">
                <a:solidFill>
                  <a:srgbClr val="000000"/>
                </a:solidFill>
                <a:latin typeface="Trebuchet MS" panose="020B0603020202020204" charset="0"/>
                <a:cs typeface="Trebuchet MS" panose="020B0603020202020204" charset="0"/>
              </a:rPr>
              <a:t>. На VLAN управления прописывать </a:t>
            </a:r>
            <a:r>
              <a:rPr lang="ru-RU" sz="1000" spc="-1" dirty="0" err="1">
                <a:solidFill>
                  <a:srgbClr val="000000"/>
                </a:solidFill>
                <a:latin typeface="Trebuchet MS" panose="020B0603020202020204" charset="0"/>
                <a:cs typeface="Trebuchet MS" panose="020B0603020202020204" charset="0"/>
              </a:rPr>
              <a:t>helper</a:t>
            </a:r>
            <a:r>
              <a:rPr lang="ru-RU" sz="1000" spc="-1" dirty="0">
                <a:solidFill>
                  <a:srgbClr val="000000"/>
                </a:solidFill>
                <a:latin typeface="Trebuchet MS" panose="020B0603020202020204" charset="0"/>
                <a:cs typeface="Trebuchet MS" panose="020B0603020202020204" charset="0"/>
              </a:rPr>
              <a:t> не нужно. </a:t>
            </a:r>
            <a:endParaRPr lang="ru-RU" sz="1000" spc="-1" dirty="0">
              <a:latin typeface="Trebuchet MS" panose="020B0603020202020204" charset="0"/>
              <a:cs typeface="Trebuchet MS" panose="020B0603020202020204" charset="0"/>
            </a:endParaRPr>
          </a:p>
          <a:p>
            <a:pPr marL="457200"/>
            <a:r>
              <a:rPr lang="ru-RU" sz="1000" spc="-1" dirty="0">
                <a:solidFill>
                  <a:srgbClr val="000000"/>
                </a:solidFill>
                <a:latin typeface="Trebuchet MS" panose="020B0603020202020204" charset="0"/>
                <a:cs typeface="Trebuchet MS" panose="020B0603020202020204" charset="0"/>
              </a:rPr>
              <a:t>С OLT должен быть доступен IP адрес, указанный в качестве </a:t>
            </a:r>
            <a:r>
              <a:rPr lang="ru-RU" sz="1000" spc="-1" dirty="0" err="1">
                <a:solidFill>
                  <a:srgbClr val="000000"/>
                </a:solidFill>
                <a:latin typeface="Trebuchet MS" panose="020B0603020202020204" charset="0"/>
                <a:cs typeface="Trebuchet MS" panose="020B0603020202020204" charset="0"/>
              </a:rPr>
              <a:t>helper</a:t>
            </a:r>
            <a:r>
              <a:rPr lang="ru-RU" sz="1000" spc="-1" dirty="0">
                <a:solidFill>
                  <a:srgbClr val="000000"/>
                </a:solidFill>
                <a:latin typeface="Trebuchet MS" panose="020B0603020202020204" charset="0"/>
                <a:cs typeface="Trebuchet MS" panose="020B0603020202020204" charset="0"/>
              </a:rPr>
              <a:t>. На DHCP сервере должен быть маршрут до IP,  используемых на клиентских интерфейсах.</a:t>
            </a:r>
            <a:endParaRPr lang="ru-RU" sz="1000" spc="-1" dirty="0">
              <a:latin typeface="Trebuchet MS" panose="020B0603020202020204" charset="0"/>
              <a:cs typeface="Trebuchet MS" panose="020B0603020202020204" charset="0"/>
            </a:endParaRPr>
          </a:p>
          <a:p>
            <a:pPr marL="0" lvl="0" indent="0" defTabSz="914400">
              <a:spcBef>
                <a:spcPts val="0"/>
              </a:spcBef>
              <a:buClrTx/>
              <a:buSzTx/>
              <a:buNone/>
              <a:defRPr/>
            </a:pPr>
            <a:endParaRPr lang="ru-RU" sz="1000" spc="-1" dirty="0">
              <a:solidFill>
                <a:prstClr val="black"/>
              </a:solidFill>
              <a:latin typeface="Trebuchet MS" panose="020B0603020202020204" charset="0"/>
              <a:ea typeface="DejaVu Sans"/>
              <a:cs typeface="Trebuchet MS" panose="020B0603020202020204" charset="0"/>
            </a:endParaRPr>
          </a:p>
          <a:p>
            <a:endParaRPr lang="ru-RU" sz="1000" dirty="0"/>
          </a:p>
        </p:txBody>
      </p:sp>
    </p:spTree>
    <p:extLst>
      <p:ext uri="{BB962C8B-B14F-4D97-AF65-F5344CB8AC3E}">
        <p14:creationId xmlns:p14="http://schemas.microsoft.com/office/powerpoint/2010/main" val="118474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alt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54"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4" name="Rectangle 4"/>
          <p:cNvSpPr>
            <a:spLocks noChangeArrowheads="1"/>
          </p:cNvSpPr>
          <p:nvPr/>
        </p:nvSpPr>
        <p:spPr bwMode="auto">
          <a:xfrm>
            <a:off x="2016802" y="1687235"/>
            <a:ext cx="5514330"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900" dirty="0" smtClean="0">
                <a:solidFill>
                  <a:srgbClr val="000000"/>
                </a:solidFill>
                <a:latin typeface="Consolas" panose="020B0609020204030204" pitchFamily="49" charset="0"/>
              </a:rPr>
              <a:t>Возможные переменные:</a:t>
            </a:r>
            <a:endParaRPr kumimoji="0" lang="en-US" altLang="ru-RU" sz="900" b="0" i="0" u="none" strike="noStrike" cap="none" normalizeH="0" baseline="0" dirty="0" smtClean="0">
              <a:ln>
                <a:noFill/>
              </a:ln>
              <a:solidFill>
                <a:srgbClr val="000000"/>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Circuit</a:t>
            </a:r>
            <a:r>
              <a:rPr kumimoji="0" lang="ru-RU" altLang="ru-RU" sz="900" b="0" i="0" u="none" strike="noStrike" cap="none" normalizeH="0" baseline="0" dirty="0" smtClean="0">
                <a:ln>
                  <a:noFill/>
                </a:ln>
                <a:solidFill>
                  <a:srgbClr val="000000"/>
                </a:solidFill>
                <a:effectLst/>
                <a:latin typeface="Consolas" panose="020B0609020204030204" pitchFamily="49" charset="0"/>
              </a:rPr>
              <a: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id</a:t>
            </a:r>
            <a:r>
              <a:rPr kumimoji="0" lang="ru-RU" altLang="ru-RU" sz="900" b="0" i="0" u="none" strike="noStrike" cap="none" normalizeH="0" baseline="0" dirty="0" smtClean="0">
                <a:ln>
                  <a:noFill/>
                </a:ln>
                <a:solidFill>
                  <a:srgbClr val="000000"/>
                </a:solidFill>
                <a:effectLst/>
                <a:latin typeface="Consolas" panose="020B0609020204030204" pitchFamily="49" charset="0"/>
              </a:rPr>
              <a:t>:</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host</a:t>
            </a:r>
            <a:r>
              <a:rPr kumimoji="0" lang="ru-RU" altLang="ru-RU" sz="900" b="0" i="0" u="none" strike="noStrike" cap="none" normalizeH="0" baseline="0" dirty="0" smtClean="0">
                <a:ln>
                  <a:noFill/>
                </a:ln>
                <a:solidFill>
                  <a:srgbClr val="000000"/>
                </a:solidFill>
                <a:effectLst/>
                <a:latin typeface="Consolas" panose="020B0609020204030204" pitchFamily="49" charset="0"/>
              </a:rPr>
              <a:t> - OLT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hostname</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port</a:t>
            </a:r>
            <a:r>
              <a:rPr kumimoji="0" lang="ru-RU" altLang="ru-RU" sz="900" b="0" i="0" u="none" strike="noStrike" cap="none" normalizeH="0" baseline="0" dirty="0" smtClean="0">
                <a:ln>
                  <a:noFill/>
                </a:ln>
                <a:solidFill>
                  <a:srgbClr val="000000"/>
                </a:solidFill>
                <a:effectLst/>
                <a:latin typeface="Consolas" panose="020B0609020204030204" pitchFamily="49" charset="0"/>
              </a:rPr>
              <a:t> - Порядковый номер порта OLT (1 ; 2 и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т.д</a:t>
            </a:r>
            <a:r>
              <a:rPr kumimoji="0" lang="ru-RU" altLang="ru-RU" sz="900" b="0" i="0" u="none" strike="noStrike" cap="none" normalizeH="0" baseline="0" dirty="0" smtClean="0">
                <a:ln>
                  <a:noFill/>
                </a:ln>
                <a:solidFill>
                  <a:srgbClr val="000000"/>
                </a:solidFill>
                <a:effectLst/>
                <a:latin typeface="Consolas" panose="020B0609020204030204" pitchFamily="49" charset="0"/>
              </a:rPr>
              <a:t>)</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slot</a:t>
            </a:r>
            <a:r>
              <a:rPr kumimoji="0" lang="ru-RU" altLang="ru-RU" sz="900" b="0" i="0" u="none" strike="noStrike" cap="none" normalizeH="0" baseline="0" dirty="0" smtClean="0">
                <a:ln>
                  <a:noFill/>
                </a:ln>
                <a:solidFill>
                  <a:srgbClr val="000000"/>
                </a:solidFill>
                <a:effectLst/>
                <a:latin typeface="Consolas" panose="020B0609020204030204" pitchFamily="49" charset="0"/>
              </a:rPr>
              <a:t> - Порядковый номер слота OLT (0/1)</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cvid</a:t>
            </a:r>
            <a:r>
              <a:rPr kumimoji="0" lang="ru-RU" altLang="ru-RU" sz="900" b="0" i="0" u="none" strike="noStrike" cap="none" normalizeH="0" baseline="0" dirty="0" smtClean="0">
                <a:ln>
                  <a:noFill/>
                </a:ln>
                <a:solidFill>
                  <a:srgbClr val="000000"/>
                </a:solidFill>
                <a:effectLst/>
                <a:latin typeface="Consolas" panose="020B0609020204030204" pitchFamily="49" charset="0"/>
              </a:rPr>
              <a:t> - Номер C-VLAN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svid</a:t>
            </a:r>
            <a:r>
              <a:rPr kumimoji="0" lang="ru-RU" altLang="ru-RU" sz="900" b="0" i="0" u="none" strike="noStrike" cap="none" normalizeH="0" baseline="0" dirty="0" smtClean="0">
                <a:ln>
                  <a:noFill/>
                </a:ln>
                <a:solidFill>
                  <a:srgbClr val="000000"/>
                </a:solidFill>
                <a:effectLst/>
                <a:latin typeface="Consolas" panose="020B0609020204030204" pitchFamily="49" charset="0"/>
              </a:rPr>
              <a:t> - Номер S-VLAN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clientmac</a:t>
            </a:r>
            <a:r>
              <a:rPr kumimoji="0" lang="ru-RU" altLang="ru-RU" sz="900" b="0" i="0" u="none" strike="noStrike" cap="none" normalizeH="0" baseline="0" dirty="0" smtClean="0">
                <a:ln>
                  <a:noFill/>
                </a:ln>
                <a:solidFill>
                  <a:srgbClr val="000000"/>
                </a:solidFill>
                <a:effectLst/>
                <a:latin typeface="Consolas" panose="020B0609020204030204" pitchFamily="49" charset="0"/>
              </a:rPr>
              <a:t> - MAC клиента</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onusn</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=-1 (формат, который настроен на OLT)</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onusn:1 -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1  --  4244434DB15EEF6</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onusn:2 -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2  --  BDCM:B15EEF6</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onusn:3 -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format</a:t>
            </a:r>
            <a:r>
              <a:rPr kumimoji="0" lang="ru-RU" altLang="ru-RU" sz="900" b="0" i="0" u="none" strike="noStrike" cap="none" normalizeH="0" baseline="0" dirty="0" smtClean="0">
                <a:ln>
                  <a:noFill/>
                </a:ln>
                <a:solidFill>
                  <a:srgbClr val="000000"/>
                </a:solidFill>
                <a:effectLst/>
                <a:latin typeface="Consolas" panose="020B0609020204030204" pitchFamily="49" charset="0"/>
              </a:rPr>
              <a:t> 3  --  BDCMB15EEF6</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onuseq</a:t>
            </a:r>
            <a:r>
              <a:rPr kumimoji="0" lang="ru-RU" altLang="ru-RU" sz="900" b="0" i="0" u="none" strike="noStrike" cap="none" normalizeH="0" baseline="0" dirty="0" smtClean="0">
                <a:ln>
                  <a:noFill/>
                </a:ln>
                <a:solidFill>
                  <a:srgbClr val="000000"/>
                </a:solidFill>
                <a:effectLst/>
                <a:latin typeface="Consolas" panose="020B0609020204030204" pitchFamily="49" charset="0"/>
              </a:rPr>
              <a:t> - Порядковый номер ONU</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ponname</a:t>
            </a:r>
            <a:r>
              <a:rPr kumimoji="0" lang="ru-RU" altLang="ru-RU" sz="900" b="0" i="0" u="none" strike="noStrike" cap="none" normalizeH="0" baseline="0" dirty="0" smtClean="0">
                <a:ln>
                  <a:noFill/>
                </a:ln>
                <a:solidFill>
                  <a:srgbClr val="000000"/>
                </a:solidFill>
                <a:effectLst/>
                <a:latin typeface="Consolas" panose="020B0609020204030204" pitchFamily="49" charset="0"/>
              </a:rPr>
              <a:t> - PON-порт (gpon0/X)</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onuname</a:t>
            </a:r>
            <a:r>
              <a:rPr kumimoji="0" lang="ru-RU" altLang="ru-RU" sz="900" b="0" i="0" u="none" strike="noStrike" cap="none" normalizeH="0" baseline="0" dirty="0" smtClean="0">
                <a:ln>
                  <a:noFill/>
                </a:ln>
                <a:solidFill>
                  <a:srgbClr val="000000"/>
                </a:solidFill>
                <a:effectLst/>
                <a:latin typeface="Consolas" panose="020B0609020204030204" pitchFamily="49" charset="0"/>
              </a:rPr>
              <a:t> - ONU-порт (gpon0/X:Y)</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portidx</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ifIndex</a:t>
            </a:r>
            <a:r>
              <a:rPr kumimoji="0" lang="ru-RU" altLang="ru-RU" sz="900" b="0" i="0" u="none" strike="noStrike" cap="none" normalizeH="0" baseline="0" dirty="0" smtClean="0">
                <a:ln>
                  <a:noFill/>
                </a:ln>
                <a:solidFill>
                  <a:srgbClr val="000000"/>
                </a:solidFill>
                <a:effectLst/>
                <a:latin typeface="Consolas" panose="020B0609020204030204" pitchFamily="49" charset="0"/>
              </a:rPr>
              <a:t> PON-порта</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onuidx</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inIndex</a:t>
            </a:r>
            <a:r>
              <a:rPr kumimoji="0" lang="ru-RU" altLang="ru-RU" sz="900" b="0" i="0" u="none" strike="noStrike" cap="none" normalizeH="0" baseline="0" dirty="0" smtClean="0">
                <a:ln>
                  <a:noFill/>
                </a:ln>
                <a:solidFill>
                  <a:srgbClr val="000000"/>
                </a:solidFill>
                <a:effectLst/>
                <a:latin typeface="Consolas" panose="020B0609020204030204" pitchFamily="49" charset="0"/>
              </a:rPr>
              <a:t> ONU-порта</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portdesc</a:t>
            </a:r>
            <a:r>
              <a:rPr kumimoji="0" lang="ru-RU" altLang="ru-RU" sz="900" b="0" i="0" u="none" strike="noStrike" cap="none" normalizeH="0" baseline="0" dirty="0" smtClean="0">
                <a:ln>
                  <a:noFill/>
                </a:ln>
                <a:solidFill>
                  <a:srgbClr val="000000"/>
                </a:solidFill>
                <a:effectLst/>
                <a:latin typeface="Consolas" panose="020B0609020204030204" pitchFamily="49" charset="0"/>
              </a:rPr>
              <a:t> - PON-порт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description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onudesc</a:t>
            </a:r>
            <a:r>
              <a:rPr kumimoji="0" lang="ru-RU" altLang="ru-RU" sz="900" b="0" i="0" u="none" strike="noStrike" cap="none" normalizeH="0" baseline="0" dirty="0" smtClean="0">
                <a:ln>
                  <a:noFill/>
                </a:ln>
                <a:solidFill>
                  <a:srgbClr val="000000"/>
                </a:solidFill>
                <a:effectLst/>
                <a:latin typeface="Consolas" panose="020B0609020204030204" pitchFamily="49" charset="0"/>
              </a:rPr>
              <a:t> - ONU-порт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description</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err="1" smtClean="0">
                <a:ln>
                  <a:noFill/>
                </a:ln>
                <a:solidFill>
                  <a:srgbClr val="000000"/>
                </a:solidFill>
                <a:effectLst/>
                <a:latin typeface="Consolas" panose="020B0609020204030204" pitchFamily="49" charset="0"/>
              </a:rPr>
              <a:t>gemport</a:t>
            </a:r>
            <a:r>
              <a:rPr kumimoji="0" lang="ru-RU" altLang="ru-RU" sz="900" b="0" i="0" u="none" strike="noStrike" cap="none" normalizeH="0" baseline="0" dirty="0" smtClean="0">
                <a:ln>
                  <a:noFill/>
                </a:ln>
                <a:solidFill>
                  <a:srgbClr val="000000"/>
                </a:solidFill>
                <a:effectLst/>
                <a:latin typeface="Consolas" panose="020B0609020204030204" pitchFamily="49" charset="0"/>
              </a:rPr>
              <a:t> - GEM-порт, соответствующий виртуальному порту ONU</a:t>
            </a:r>
            <a:endParaRPr kumimoji="0" lang="ru-RU" alt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Consolas" panose="020B0609020204030204" pitchFamily="49" charset="0"/>
              </a:rPr>
              <a:t>При использовании формата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custom-template</a:t>
            </a:r>
            <a:r>
              <a:rPr kumimoji="0" lang="ru-RU" altLang="ru-RU" sz="900" b="0" i="0" u="none" strike="noStrike" cap="none" normalizeH="0" baseline="0" dirty="0" smtClean="0">
                <a:ln>
                  <a:noFill/>
                </a:ln>
                <a:solidFill>
                  <a:srgbClr val="000000"/>
                </a:solidFill>
                <a:effectLst/>
                <a:latin typeface="Consolas" panose="020B0609020204030204" pitchFamily="49" charset="0"/>
              </a:rPr>
              <a:t>" - </a:t>
            </a:r>
            <a:r>
              <a:rPr kumimoji="0" lang="ru-RU" altLang="ru-RU" sz="900" b="0" i="0" u="none" strike="noStrike" cap="none" normalizeH="0" baseline="0" dirty="0" err="1" smtClean="0">
                <a:ln>
                  <a:noFill/>
                </a:ln>
                <a:solidFill>
                  <a:srgbClr val="000000"/>
                </a:solidFill>
                <a:effectLst/>
                <a:latin typeface="Consolas" panose="020B0609020204030204" pitchFamily="49" charset="0"/>
              </a:rPr>
              <a:t>remote-id</a:t>
            </a:r>
            <a:r>
              <a:rPr kumimoji="0" lang="ru-RU" altLang="ru-RU" sz="900" b="0" i="0" u="none" strike="noStrike" cap="none" normalizeH="0" baseline="0" dirty="0" smtClean="0">
                <a:ln>
                  <a:noFill/>
                </a:ln>
                <a:solidFill>
                  <a:srgbClr val="000000"/>
                </a:solidFill>
                <a:effectLst/>
                <a:latin typeface="Consolas" panose="020B0609020204030204" pitchFamily="49" charset="0"/>
              </a:rPr>
              <a:t> фиксированный - мак-адрес OLT.</a:t>
            </a:r>
            <a:endParaRPr kumimoji="0" lang="ru-RU" altLang="ru-RU" sz="900" b="0" i="0" u="none" strike="noStrike" cap="none" normalizeH="0" baseline="0" dirty="0" smtClean="0">
              <a:ln>
                <a:noFill/>
              </a:ln>
              <a:solidFill>
                <a:schemeClr val="tx1"/>
              </a:solidFill>
              <a:effectLst/>
            </a:endParaRPr>
          </a:p>
        </p:txBody>
      </p:sp>
      <p:sp>
        <p:nvSpPr>
          <p:cNvPr id="2" name="Заголовок 1"/>
          <p:cNvSpPr>
            <a:spLocks noGrp="1"/>
          </p:cNvSpPr>
          <p:nvPr>
            <p:ph type="title"/>
          </p:nvPr>
        </p:nvSpPr>
        <p:spPr/>
        <p:txBody>
          <a:bodyPr/>
          <a:lstStyle/>
          <a:p>
            <a:r>
              <a:rPr lang="ru-RU" dirty="0">
                <a:latin typeface="+mn-lt"/>
              </a:rPr>
              <a:t>Первичная настройка OLT:  </a:t>
            </a:r>
            <a:r>
              <a:rPr lang="en-US" dirty="0" smtClean="0">
                <a:latin typeface="+mn-lt"/>
              </a:rPr>
              <a:t/>
            </a:r>
            <a:br>
              <a:rPr lang="en-US" dirty="0" smtClean="0">
                <a:latin typeface="+mn-lt"/>
              </a:rPr>
            </a:br>
            <a:r>
              <a:rPr lang="ru-RU" dirty="0" smtClean="0">
                <a:latin typeface="+mn-lt"/>
              </a:rPr>
              <a:t>Настройка </a:t>
            </a:r>
            <a:r>
              <a:rPr lang="ru-RU" dirty="0">
                <a:latin typeface="+mn-lt"/>
              </a:rPr>
              <a:t>option82</a:t>
            </a:r>
            <a:br>
              <a:rPr lang="ru-RU" dirty="0">
                <a:latin typeface="+mn-lt"/>
              </a:rPr>
            </a:br>
            <a:endParaRPr lang="ru-RU" dirty="0">
              <a:latin typeface="+mn-lt"/>
            </a:endParaRPr>
          </a:p>
        </p:txBody>
      </p:sp>
      <p:sp>
        <p:nvSpPr>
          <p:cNvPr id="5" name="Текст 4"/>
          <p:cNvSpPr>
            <a:spLocks noGrp="1"/>
          </p:cNvSpPr>
          <p:nvPr>
            <p:ph type="body" sz="quarter" idx="11"/>
          </p:nvPr>
        </p:nvSpPr>
        <p:spPr/>
        <p:txBody>
          <a:bodyPr/>
          <a:lstStyle/>
          <a:p>
            <a:pPr marL="285750" lvl="0" indent="-284480" defTabSz="914400">
              <a:spcBef>
                <a:spcPts val="0"/>
              </a:spcBef>
              <a:buClr>
                <a:srgbClr val="000000"/>
              </a:buClr>
              <a:buSzTx/>
              <a:buFont typeface="Wingdings" panose="05000000000000000000" pitchFamily="2" charset="2"/>
              <a:buChar char=""/>
              <a:defRPr/>
            </a:pPr>
            <a:r>
              <a:rPr lang="ru-RU" sz="900" spc="-1" dirty="0">
                <a:solidFill>
                  <a:srgbClr val="000000"/>
                </a:solidFill>
                <a:latin typeface="Trebuchet MS" panose="020B0603020202020204" charset="0"/>
                <a:ea typeface="DejaVu Sans" panose="020B0603030804020204"/>
                <a:cs typeface="Trebuchet MS" panose="020B0603020202020204" charset="0"/>
              </a:rPr>
              <a:t>В последних версиях прошивки добавлена возможность использовать переменные при настройки опции 82, выглядит это следующим образом</a:t>
            </a:r>
            <a:r>
              <a:rPr lang="ru-RU" sz="900" spc="-1" dirty="0" smtClean="0">
                <a:solidFill>
                  <a:srgbClr val="000000"/>
                </a:solidFill>
                <a:latin typeface="Trebuchet MS" panose="020B0603020202020204" charset="0"/>
                <a:ea typeface="DejaVu Sans" panose="020B0603030804020204"/>
                <a:cs typeface="Trebuchet MS" panose="020B0603020202020204" charset="0"/>
              </a:rPr>
              <a:t>:</a:t>
            </a:r>
            <a:endParaRPr lang="en-US" sz="900" spc="-1" dirty="0" smtClean="0">
              <a:solidFill>
                <a:srgbClr val="000000"/>
              </a:solidFill>
              <a:latin typeface="Trebuchet MS" panose="020B0603020202020204" charset="0"/>
              <a:ea typeface="DejaVu Sans" panose="020B0603030804020204"/>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endParaRPr lang="en-US" sz="9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eaLnBrk="0" fontAlgn="base" hangingPunct="0">
              <a:spcBef>
                <a:spcPct val="0"/>
              </a:spcBef>
              <a:spcAft>
                <a:spcPct val="0"/>
              </a:spcAft>
              <a:buClrTx/>
              <a:buSzTx/>
              <a:buNone/>
            </a:pPr>
            <a:r>
              <a:rPr lang="ru-RU" altLang="ru-RU" sz="900" dirty="0" err="1">
                <a:solidFill>
                  <a:srgbClr val="000000"/>
                </a:solidFill>
                <a:latin typeface="Consolas" panose="020B0609020204030204" pitchFamily="49" charset="0"/>
              </a:rPr>
              <a:t>ip</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dhcp-relay</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snooping</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information</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option</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format</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custom-template</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circuit-id</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host</a:t>
            </a:r>
            <a:r>
              <a:rPr lang="ru-RU" altLang="ru-RU" sz="900" dirty="0">
                <a:solidFill>
                  <a:srgbClr val="000000"/>
                </a:solidFill>
                <a:latin typeface="Consolas" panose="020B0609020204030204" pitchFamily="49" charset="0"/>
              </a:rPr>
              <a:t>/onusn:1/</a:t>
            </a:r>
            <a:r>
              <a:rPr lang="ru-RU" altLang="ru-RU" sz="900" dirty="0" err="1">
                <a:solidFill>
                  <a:srgbClr val="000000"/>
                </a:solidFill>
                <a:latin typeface="Consolas" panose="020B0609020204030204" pitchFamily="49" charset="0"/>
              </a:rPr>
              <a:t>onuseq</a:t>
            </a:r>
            <a:endParaRPr lang="ru-RU" altLang="ru-RU" sz="900" dirty="0">
              <a:solidFill>
                <a:schemeClr val="tx1"/>
              </a:solidFill>
            </a:endParaRPr>
          </a:p>
          <a:p>
            <a:pPr marL="0" lvl="0" indent="0" defTabSz="914400" eaLnBrk="0" fontAlgn="base" hangingPunct="0">
              <a:spcBef>
                <a:spcPct val="0"/>
              </a:spcBef>
              <a:spcAft>
                <a:spcPct val="0"/>
              </a:spcAft>
              <a:buClrTx/>
              <a:buSzTx/>
              <a:buNone/>
            </a:pPr>
            <a:r>
              <a:rPr lang="ru-RU" altLang="ru-RU" sz="900" dirty="0" err="1">
                <a:solidFill>
                  <a:srgbClr val="000000"/>
                </a:solidFill>
                <a:latin typeface="Consolas" panose="020B0609020204030204" pitchFamily="49" charset="0"/>
              </a:rPr>
              <a:t>ip</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dhcp-relay</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snooping</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information</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option</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format</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custom-template</a:t>
            </a:r>
            <a:r>
              <a:rPr lang="ru-RU" altLang="ru-RU" sz="900" dirty="0">
                <a:solidFill>
                  <a:srgbClr val="000000"/>
                </a:solidFill>
                <a:latin typeface="Consolas" panose="020B0609020204030204" pitchFamily="49" charset="0"/>
              </a:rPr>
              <a:t> </a:t>
            </a:r>
            <a:r>
              <a:rPr lang="ru-RU" altLang="ru-RU" sz="900" dirty="0" err="1">
                <a:solidFill>
                  <a:srgbClr val="000000"/>
                </a:solidFill>
                <a:latin typeface="Consolas" panose="020B0609020204030204" pitchFamily="49" charset="0"/>
              </a:rPr>
              <a:t>remote-id</a:t>
            </a:r>
            <a:endParaRPr lang="ru-RU" altLang="ru-RU" sz="900" dirty="0">
              <a:solidFill>
                <a:schemeClr val="tx1"/>
              </a:solidFill>
            </a:endParaRPr>
          </a:p>
          <a:p>
            <a:pPr marL="285750" lvl="0" indent="-284480" defTabSz="914400">
              <a:spcBef>
                <a:spcPts val="0"/>
              </a:spcBef>
              <a:buClr>
                <a:srgbClr val="000000"/>
              </a:buClr>
              <a:buSzTx/>
              <a:buFont typeface="Wingdings" panose="05000000000000000000" pitchFamily="2" charset="2"/>
              <a:buChar char=""/>
              <a:defRPr/>
            </a:pPr>
            <a:endParaRPr lang="en-US" sz="900" spc="-1" dirty="0">
              <a:solidFill>
                <a:srgbClr val="000000"/>
              </a:solidFill>
              <a:latin typeface="Trebuchet MS" panose="020B0603020202020204" charset="0"/>
              <a:ea typeface="DejaVu Sans" panose="020B0603030804020204"/>
              <a:cs typeface="Trebuchet MS" panose="020B0603020202020204" charset="0"/>
            </a:endParaRPr>
          </a:p>
          <a:p>
            <a:pPr marL="285750" lvl="0" indent="-284480" defTabSz="914400">
              <a:spcBef>
                <a:spcPts val="0"/>
              </a:spcBef>
              <a:buClr>
                <a:srgbClr val="000000"/>
              </a:buClr>
              <a:buSzTx/>
              <a:buFont typeface="Wingdings" panose="05000000000000000000" pitchFamily="2" charset="2"/>
              <a:buChar char=""/>
              <a:defRPr/>
            </a:pPr>
            <a:endParaRPr lang="ru-RU" sz="900" spc="-1" dirty="0">
              <a:solidFill>
                <a:srgbClr val="000000"/>
              </a:solidFill>
              <a:latin typeface="Trebuchet MS" panose="020B0603020202020204" charset="0"/>
              <a:ea typeface="DejaVu Sans" panose="020B0603030804020204"/>
              <a:cs typeface="Trebuchet MS" panose="020B0603020202020204" charset="0"/>
            </a:endParaRPr>
          </a:p>
          <a:p>
            <a:endParaRPr lang="ru-RU" sz="900" dirty="0"/>
          </a:p>
        </p:txBody>
      </p:sp>
    </p:spTree>
    <p:extLst>
      <p:ext uri="{BB962C8B-B14F-4D97-AF65-F5344CB8AC3E}">
        <p14:creationId xmlns:p14="http://schemas.microsoft.com/office/powerpoint/2010/main" val="27731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pic>
        <p:nvPicPr>
          <p:cNvPr id="2050" name="Picture 2" descr="https://shop.nag.ru/uploads/images/2019/12/05-00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17" y="1063159"/>
            <a:ext cx="8536948" cy="268403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a:latin typeface="+mn-lt"/>
              </a:rPr>
              <a:t>Первичная настройка OLT: </a:t>
            </a:r>
            <a:r>
              <a:rPr lang="en-US" dirty="0" smtClean="0">
                <a:latin typeface="+mn-lt"/>
              </a:rPr>
              <a:t/>
            </a:r>
            <a:br>
              <a:rPr lang="en-US" dirty="0" smtClean="0">
                <a:latin typeface="+mn-lt"/>
              </a:rPr>
            </a:br>
            <a:r>
              <a:rPr lang="ru-RU" dirty="0" smtClean="0">
                <a:latin typeface="+mn-lt"/>
              </a:rPr>
              <a:t>Создание </a:t>
            </a:r>
            <a:r>
              <a:rPr lang="ru-RU" dirty="0">
                <a:latin typeface="+mn-lt"/>
              </a:rPr>
              <a:t>шаблонов</a:t>
            </a:r>
            <a:br>
              <a:rPr lang="ru-RU" dirty="0">
                <a:latin typeface="+mn-lt"/>
              </a:rPr>
            </a:br>
            <a:endParaRPr lang="ru-RU" dirty="0">
              <a:latin typeface="+mn-lt"/>
            </a:endParaRPr>
          </a:p>
        </p:txBody>
      </p:sp>
    </p:spTree>
    <p:extLst>
      <p:ext uri="{BB962C8B-B14F-4D97-AF65-F5344CB8AC3E}">
        <p14:creationId xmlns:p14="http://schemas.microsoft.com/office/powerpoint/2010/main" val="52630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6" name="Rectangle 3"/>
          <p:cNvSpPr>
            <a:spLocks noChangeArrowheads="1"/>
          </p:cNvSpPr>
          <p:nvPr/>
        </p:nvSpPr>
        <p:spPr bwMode="auto">
          <a:xfrm>
            <a:off x="495013" y="12303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Consolas" panose="020B0609020204030204" pitchFamily="49" charset="0"/>
              </a:rPr>
              <a:t>gpon profile onu-tcont tcont-default id 1</a:t>
            </a:r>
            <a:endParaRPr kumimoji="0" lang="ru-RU" altLang="ru-RU"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333333"/>
                </a:solidFill>
                <a:effectLst/>
                <a:latin typeface="Consolas" panose="020B0609020204030204" pitchFamily="49" charset="0"/>
              </a:rPr>
              <a:t> </a:t>
            </a:r>
            <a:r>
              <a:rPr kumimoji="0" lang="ru-RU" altLang="ru-RU" sz="1000" b="0" i="0" u="none" strike="noStrike" cap="none" normalizeH="0" baseline="0" smtClean="0">
                <a:ln>
                  <a:noFill/>
                </a:ln>
                <a:solidFill>
                  <a:srgbClr val="000000"/>
                </a:solidFill>
                <a:effectLst/>
                <a:latin typeface="Consolas" panose="020B0609020204030204" pitchFamily="49" charset="0"/>
              </a:rPr>
              <a:t>gpon-profile tcont-type 4 pir 102400</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495013" y="27500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000000"/>
                </a:solidFill>
                <a:effectLst/>
                <a:latin typeface="Consolas" panose="020B0609020204030204" pitchFamily="49" charset="0"/>
              </a:rPr>
              <a:t>gpon profile onu-tcont-virtual-port-bind tvbind-default id 1</a:t>
            </a:r>
            <a:endParaRPr kumimoji="0" lang="ru-RU" altLang="ru-RU"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smtClean="0">
                <a:ln>
                  <a:noFill/>
                </a:ln>
                <a:solidFill>
                  <a:srgbClr val="333333"/>
                </a:solidFill>
                <a:effectLst/>
                <a:latin typeface="Consolas" panose="020B0609020204030204" pitchFamily="49" charset="0"/>
              </a:rPr>
              <a:t> </a:t>
            </a:r>
            <a:r>
              <a:rPr kumimoji="0" lang="ru-RU" altLang="ru-RU" sz="1000" b="0" i="0" u="none" strike="noStrike" cap="none" normalizeH="0" baseline="0" smtClean="0">
                <a:ln>
                  <a:noFill/>
                </a:ln>
                <a:solidFill>
                  <a:srgbClr val="000000"/>
                </a:solidFill>
                <a:effectLst/>
                <a:latin typeface="Consolas" panose="020B0609020204030204" pitchFamily="49" charset="0"/>
              </a:rPr>
              <a:t>gpon-profile virtual-port 1 profile virtual-port-default tcont 1 profile tcont-default</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495013" y="3703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onu-flow-mapping</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flow-mapping-default</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id</a:t>
            </a:r>
            <a:r>
              <a:rPr kumimoji="0" lang="ru-RU" altLang="ru-RU" sz="1000" b="0" i="0" u="none" strike="noStrike" cap="none" normalizeH="0" baseline="0" dirty="0" smtClean="0">
                <a:ln>
                  <a:noFill/>
                </a:ln>
                <a:solidFill>
                  <a:srgbClr val="000000"/>
                </a:solidFill>
                <a:effectLst/>
                <a:latin typeface="Consolas" panose="020B0609020204030204" pitchFamily="49" charset="0"/>
              </a:rPr>
              <a:t> 1</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entry</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uni</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type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eth-uni</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808080"/>
                </a:solidFill>
                <a:effectLst/>
                <a:latin typeface="Consolas" panose="020B0609020204030204" pitchFamily="49" charset="0"/>
              </a:rPr>
              <a:t>all</a:t>
            </a:r>
            <a:endParaRPr kumimoji="0" lang="ru-RU" altLang="ru-RU"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333333"/>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gpon-profile</a:t>
            </a:r>
            <a:r>
              <a:rPr kumimoji="0" lang="ru-RU" altLang="ru-RU" sz="1000" b="0" i="0" u="none" strike="noStrike" cap="none" normalizeH="0" baseline="0" dirty="0" smtClean="0">
                <a:ln>
                  <a:noFill/>
                </a:ln>
                <a:solidFill>
                  <a:srgbClr val="000000"/>
                </a:solidFill>
                <a:effectLst/>
                <a:latin typeface="Consolas" panose="020B0609020204030204" pitchFamily="49" charset="0"/>
              </a:rPr>
              <a:t>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entry</a:t>
            </a:r>
            <a:r>
              <a:rPr kumimoji="0" lang="ru-RU" altLang="ru-RU" sz="1000" b="0" i="0" u="none" strike="noStrike" cap="none" normalizeH="0" baseline="0" dirty="0" smtClean="0">
                <a:ln>
                  <a:noFill/>
                </a:ln>
                <a:solidFill>
                  <a:srgbClr val="000000"/>
                </a:solidFill>
                <a:effectLst/>
                <a:latin typeface="Consolas" panose="020B0609020204030204" pitchFamily="49" charset="0"/>
              </a:rPr>
              <a:t> 1 </a:t>
            </a:r>
            <a:r>
              <a:rPr kumimoji="0" lang="ru-RU" altLang="ru-RU" sz="1000" b="0" i="0" u="none" strike="noStrike" cap="none" normalizeH="0" baseline="0" dirty="0" err="1" smtClean="0">
                <a:ln>
                  <a:noFill/>
                </a:ln>
                <a:solidFill>
                  <a:srgbClr val="000000"/>
                </a:solidFill>
                <a:effectLst/>
                <a:latin typeface="Consolas" panose="020B0609020204030204" pitchFamily="49" charset="0"/>
              </a:rPr>
              <a:t>virtual-port</a:t>
            </a:r>
            <a:r>
              <a:rPr kumimoji="0" lang="ru-RU" altLang="ru-RU" sz="1000" b="0" i="0" u="none" strike="noStrike" cap="none" normalizeH="0" baseline="0" dirty="0" smtClean="0">
                <a:ln>
                  <a:noFill/>
                </a:ln>
                <a:solidFill>
                  <a:srgbClr val="000000"/>
                </a:solidFill>
                <a:effectLst/>
                <a:latin typeface="Consolas" panose="020B0609020204030204" pitchFamily="49" charset="0"/>
              </a:rPr>
              <a:t> 1</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 name="Заголовок 1"/>
          <p:cNvSpPr>
            <a:spLocks noGrp="1"/>
          </p:cNvSpPr>
          <p:nvPr>
            <p:ph type="title"/>
          </p:nvPr>
        </p:nvSpPr>
        <p:spPr/>
        <p:txBody>
          <a:bodyPr/>
          <a:lstStyle/>
          <a:p>
            <a:r>
              <a:rPr lang="ru-RU" dirty="0">
                <a:latin typeface="+mn-lt"/>
              </a:rPr>
              <a:t>Первичная настройка OLT:  </a:t>
            </a:r>
            <a:r>
              <a:rPr lang="en-US" dirty="0" smtClean="0">
                <a:latin typeface="+mn-lt"/>
              </a:rPr>
              <a:t/>
            </a:r>
            <a:br>
              <a:rPr lang="en-US" dirty="0" smtClean="0">
                <a:latin typeface="+mn-lt"/>
              </a:rPr>
            </a:br>
            <a:r>
              <a:rPr lang="ru-RU" dirty="0" smtClean="0">
                <a:latin typeface="+mn-lt"/>
              </a:rPr>
              <a:t>Профили </a:t>
            </a:r>
            <a:r>
              <a:rPr lang="ru-RU" dirty="0">
                <a:latin typeface="+mn-lt"/>
              </a:rPr>
              <a:t>для SFU ONU</a:t>
            </a:r>
            <a:br>
              <a:rPr lang="ru-RU" dirty="0">
                <a:latin typeface="+mn-lt"/>
              </a:rPr>
            </a:br>
            <a:endParaRPr lang="ru-RU" dirty="0">
              <a:latin typeface="+mn-lt"/>
            </a:endParaRPr>
          </a:p>
        </p:txBody>
      </p:sp>
      <p:sp>
        <p:nvSpPr>
          <p:cNvPr id="3" name="Текст 2"/>
          <p:cNvSpPr>
            <a:spLocks noGrp="1"/>
          </p:cNvSpPr>
          <p:nvPr>
            <p:ph type="body" sz="quarter" idx="11"/>
          </p:nvPr>
        </p:nvSpPr>
        <p:spPr>
          <a:xfrm>
            <a:off x="408983" y="921435"/>
            <a:ext cx="8215218" cy="617805"/>
          </a:xfrm>
        </p:spPr>
        <p:txBody>
          <a:bodyPr/>
          <a:lstStyle/>
          <a:p>
            <a:pPr marL="457200" lvl="0" indent="-284480"/>
            <a:r>
              <a:rPr lang="ru-RU" sz="800" spc="-1" dirty="0">
                <a:solidFill>
                  <a:prstClr val="black"/>
                </a:solidFill>
                <a:latin typeface="Trebuchet MS" panose="020B0603020202020204" charset="0"/>
                <a:cs typeface="Trebuchet MS" panose="020B0603020202020204" charset="0"/>
              </a:rPr>
              <a:t>Создадим DBA профиль, который устанавливает полосу пропускания от ONU до OLT:</a:t>
            </a:r>
            <a:endParaRPr lang="en-US" sz="800" spc="-1" dirty="0">
              <a:solidFill>
                <a:prstClr val="black"/>
              </a:solidFill>
              <a:latin typeface="Trebuchet MS" panose="020B0603020202020204" charset="0"/>
              <a:cs typeface="Trebuchet MS" panose="020B0603020202020204" charset="0"/>
            </a:endParaRPr>
          </a:p>
          <a:p>
            <a:pPr marL="457200" lvl="0" indent="-284480"/>
            <a:endParaRPr lang="en-US" sz="800" spc="-1" dirty="0">
              <a:solidFill>
                <a:prstClr val="black"/>
              </a:solidFill>
              <a:latin typeface="Trebuchet MS" panose="020B0603020202020204" charset="0"/>
              <a:cs typeface="Trebuchet MS" panose="020B0603020202020204" charset="0"/>
            </a:endParaRPr>
          </a:p>
          <a:p>
            <a:pPr marL="457200" lvl="0" indent="-284480"/>
            <a:endParaRPr lang="en-US" sz="800" spc="-1" dirty="0">
              <a:solidFill>
                <a:prstClr val="black"/>
              </a:solidFill>
              <a:latin typeface="Trebuchet MS" panose="020B0603020202020204" charset="0"/>
              <a:cs typeface="Trebuchet MS" panose="020B0603020202020204" charset="0"/>
            </a:endParaRPr>
          </a:p>
          <a:p>
            <a:pPr marL="457200" lvl="0" indent="-284480"/>
            <a:endParaRPr lang="en-US" sz="800" spc="-1" dirty="0">
              <a:solidFill>
                <a:prstClr val="black"/>
              </a:solidFill>
              <a:latin typeface="Trebuchet MS" panose="020B0603020202020204" charset="0"/>
              <a:cs typeface="Trebuchet MS" panose="020B0603020202020204" charset="0"/>
            </a:endParaRPr>
          </a:p>
          <a:p>
            <a:pPr marL="457200" lvl="0" indent="-284480"/>
            <a:r>
              <a:rPr lang="ru-RU" sz="800" spc="-1" dirty="0">
                <a:solidFill>
                  <a:prstClr val="black"/>
                </a:solidFill>
                <a:latin typeface="Trebuchet MS" panose="020B0603020202020204" charset="0"/>
                <a:cs typeface="Trebuchet MS" panose="020B0603020202020204" charset="0"/>
              </a:rPr>
              <a:t>В зависимости от выбранного типа можно задать гарантированную полосу пропускания, фиксированную и максимальную</a:t>
            </a:r>
          </a:p>
          <a:p>
            <a:pPr marL="457200" lvl="0" indent="-284480"/>
            <a:r>
              <a:rPr lang="ru-RU" sz="800" spc="-1" dirty="0">
                <a:solidFill>
                  <a:prstClr val="black"/>
                </a:solidFill>
                <a:latin typeface="Trebuchet MS" panose="020B0603020202020204" charset="0"/>
                <a:cs typeface="Trebuchet MS" panose="020B0603020202020204" charset="0"/>
              </a:rPr>
              <a:t>В данном случае будем ограничивать максимальную полосу пропускания.</a:t>
            </a:r>
            <a:endParaRPr lang="en-US" sz="800" spc="-1" dirty="0">
              <a:solidFill>
                <a:prstClr val="black"/>
              </a:solidFill>
              <a:latin typeface="Trebuchet MS" panose="020B0603020202020204" charset="0"/>
              <a:cs typeface="Trebuchet MS" panose="020B0603020202020204" charset="0"/>
            </a:endParaRPr>
          </a:p>
          <a:p>
            <a:pPr marL="457200" lvl="0" indent="-284480"/>
            <a:endParaRPr lang="en-US" sz="800" spc="-1" dirty="0">
              <a:solidFill>
                <a:prstClr val="black"/>
              </a:solidFill>
              <a:latin typeface="Trebuchet MS" panose="020B0603020202020204" charset="0"/>
              <a:cs typeface="Trebuchet MS" panose="020B0603020202020204" charset="0"/>
            </a:endParaRPr>
          </a:p>
          <a:p>
            <a:pPr marL="457200" lvl="0" indent="-284480"/>
            <a:r>
              <a:rPr lang="ru-RU" sz="800" spc="-1" dirty="0">
                <a:solidFill>
                  <a:prstClr val="black"/>
                </a:solidFill>
                <a:latin typeface="Trebuchet MS" panose="020B0603020202020204" charset="0"/>
                <a:cs typeface="Trebuchet MS" panose="020B0603020202020204" charset="0"/>
              </a:rPr>
              <a:t>Создадим виртуальный порт, через который осуществляется привязка </a:t>
            </a:r>
            <a:r>
              <a:rPr lang="ru-RU" sz="800" spc="-1" dirty="0" err="1">
                <a:solidFill>
                  <a:prstClr val="black"/>
                </a:solidFill>
                <a:latin typeface="Trebuchet MS" panose="020B0603020202020204" charset="0"/>
                <a:cs typeface="Trebuchet MS" panose="020B0603020202020204" charset="0"/>
              </a:rPr>
              <a:t>eth</a:t>
            </a:r>
            <a:r>
              <a:rPr lang="ru-RU" sz="800" spc="-1" dirty="0">
                <a:solidFill>
                  <a:prstClr val="black"/>
                </a:solidFill>
                <a:latin typeface="Trebuchet MS" panose="020B0603020202020204" charset="0"/>
                <a:cs typeface="Trebuchet MS" panose="020B0603020202020204" charset="0"/>
              </a:rPr>
              <a:t>-трафика к определенному </a:t>
            </a:r>
            <a:r>
              <a:rPr lang="ru-RU" sz="800" spc="-1" dirty="0" err="1">
                <a:solidFill>
                  <a:prstClr val="black"/>
                </a:solidFill>
                <a:latin typeface="Trebuchet MS" panose="020B0603020202020204" charset="0"/>
                <a:cs typeface="Trebuchet MS" panose="020B0603020202020204" charset="0"/>
              </a:rPr>
              <a:t>tcont</a:t>
            </a:r>
            <a:r>
              <a:rPr lang="ru-RU" sz="800" spc="-1" dirty="0">
                <a:solidFill>
                  <a:prstClr val="black"/>
                </a:solidFill>
                <a:latin typeface="Trebuchet MS" panose="020B0603020202020204" charset="0"/>
                <a:cs typeface="Trebuchet MS" panose="020B0603020202020204" charset="0"/>
              </a:rPr>
              <a:t>:</a:t>
            </a:r>
            <a:endParaRPr lang="en-US" sz="800" spc="-1" dirty="0">
              <a:solidFill>
                <a:prstClr val="black"/>
              </a:solidFill>
              <a:latin typeface="Trebuchet MS" panose="020B0603020202020204" charset="0"/>
              <a:cs typeface="Trebuchet MS" panose="020B0603020202020204" charset="0"/>
            </a:endParaRPr>
          </a:p>
          <a:p>
            <a:pPr marL="457200" lvl="0" indent="-284480"/>
            <a:endParaRPr lang="en-US" sz="800" spc="-1" dirty="0">
              <a:solidFill>
                <a:prstClr val="black"/>
              </a:solidFill>
              <a:latin typeface="Trebuchet MS" panose="020B0603020202020204" charset="0"/>
              <a:cs typeface="Trebuchet MS" panose="020B0603020202020204" charset="0"/>
            </a:endParaRPr>
          </a:p>
          <a:p>
            <a:pPr marL="172720" lvl="0" indent="0">
              <a:buNone/>
            </a:pPr>
            <a:endParaRPr lang="en-US" sz="800" spc="-1" dirty="0" smtClean="0">
              <a:solidFill>
                <a:prstClr val="black"/>
              </a:solidFill>
              <a:latin typeface="Trebuchet MS" panose="020B0603020202020204" charset="0"/>
              <a:cs typeface="Trebuchet MS" panose="020B0603020202020204" charset="0"/>
            </a:endParaRPr>
          </a:p>
          <a:p>
            <a:pPr marL="172720" lvl="0" indent="0">
              <a:buNone/>
            </a:pPr>
            <a:endParaRPr lang="en-US" sz="800" spc="-1" dirty="0">
              <a:solidFill>
                <a:prstClr val="black"/>
              </a:solidFill>
              <a:latin typeface="Trebuchet MS" panose="020B0603020202020204" charset="0"/>
              <a:cs typeface="Trebuchet MS" panose="020B0603020202020204" charset="0"/>
            </a:endParaRPr>
          </a:p>
          <a:p>
            <a:pPr marL="457200" lvl="0" indent="-284480"/>
            <a:r>
              <a:rPr lang="ru-RU" sz="800" spc="-1" dirty="0">
                <a:solidFill>
                  <a:prstClr val="black"/>
                </a:solidFill>
                <a:latin typeface="Trebuchet MS" panose="020B0603020202020204" charset="0"/>
                <a:cs typeface="Trebuchet MS" panose="020B0603020202020204" charset="0"/>
              </a:rPr>
              <a:t>Осуществим привязку виртуального порта к определенному VLAN и всем </a:t>
            </a:r>
            <a:r>
              <a:rPr lang="ru-RU" sz="800" spc="-1" dirty="0" err="1">
                <a:solidFill>
                  <a:prstClr val="black"/>
                </a:solidFill>
                <a:latin typeface="Trebuchet MS" panose="020B0603020202020204" charset="0"/>
                <a:cs typeface="Trebuchet MS" panose="020B0603020202020204" charset="0"/>
              </a:rPr>
              <a:t>uni</a:t>
            </a:r>
            <a:r>
              <a:rPr lang="ru-RU" sz="800" spc="-1" dirty="0">
                <a:solidFill>
                  <a:prstClr val="black"/>
                </a:solidFill>
                <a:latin typeface="Trebuchet MS" panose="020B0603020202020204" charset="0"/>
                <a:cs typeface="Trebuchet MS" panose="020B0603020202020204" charset="0"/>
              </a:rPr>
              <a:t>-портам ONU через следующий профиль:</a:t>
            </a:r>
          </a:p>
          <a:p>
            <a:pPr marL="457200" lvl="0" indent="-284480"/>
            <a:endParaRPr lang="ru-RU" sz="800" spc="-1" dirty="0">
              <a:solidFill>
                <a:prstClr val="black"/>
              </a:solidFill>
              <a:latin typeface="Trebuchet MS" panose="020B0603020202020204" charset="0"/>
              <a:cs typeface="Trebuchet MS" panose="020B0603020202020204" charset="0"/>
            </a:endParaRPr>
          </a:p>
          <a:p>
            <a:pPr marL="457200" lvl="0" indent="-284480"/>
            <a:endParaRPr lang="ru-RU" sz="800" spc="-1" dirty="0">
              <a:solidFill>
                <a:prstClr val="black"/>
              </a:solidFill>
              <a:latin typeface="Trebuchet MS" panose="020B0603020202020204" charset="0"/>
              <a:cs typeface="Trebuchet MS" panose="020B0603020202020204" charset="0"/>
            </a:endParaRPr>
          </a:p>
          <a:p>
            <a:endParaRPr lang="ru-RU" sz="800" dirty="0"/>
          </a:p>
        </p:txBody>
      </p:sp>
    </p:spTree>
    <p:extLst>
      <p:ext uri="{BB962C8B-B14F-4D97-AF65-F5344CB8AC3E}">
        <p14:creationId xmlns:p14="http://schemas.microsoft.com/office/powerpoint/2010/main" val="219003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5" name="Заголовок 4"/>
          <p:cNvSpPr>
            <a:spLocks noGrp="1"/>
          </p:cNvSpPr>
          <p:nvPr>
            <p:ph type="title"/>
          </p:nvPr>
        </p:nvSpPr>
        <p:spPr/>
        <p:txBody>
          <a:bodyPr/>
          <a:lstStyle/>
          <a:p>
            <a:r>
              <a:rPr lang="ru-RU" dirty="0">
                <a:latin typeface="+mn-lt"/>
              </a:rPr>
              <a:t>Первичная настройка OLT:  </a:t>
            </a:r>
            <a:r>
              <a:rPr lang="en-US" dirty="0" smtClean="0">
                <a:latin typeface="+mn-lt"/>
              </a:rPr>
              <a:t/>
            </a:r>
            <a:br>
              <a:rPr lang="en-US" dirty="0" smtClean="0">
                <a:latin typeface="+mn-lt"/>
              </a:rPr>
            </a:br>
            <a:r>
              <a:rPr lang="ru-RU" dirty="0" smtClean="0">
                <a:latin typeface="+mn-lt"/>
              </a:rPr>
              <a:t>Профили </a:t>
            </a:r>
            <a:r>
              <a:rPr lang="ru-RU" dirty="0">
                <a:latin typeface="+mn-lt"/>
              </a:rPr>
              <a:t>для SFU ONU</a:t>
            </a:r>
          </a:p>
        </p:txBody>
      </p:sp>
      <p:sp>
        <p:nvSpPr>
          <p:cNvPr id="6" name="Текст 5"/>
          <p:cNvSpPr>
            <a:spLocks noGrp="1"/>
          </p:cNvSpPr>
          <p:nvPr>
            <p:ph type="body" sz="quarter" idx="11"/>
          </p:nvPr>
        </p:nvSpPr>
        <p:spPr>
          <a:xfrm>
            <a:off x="408983" y="747889"/>
            <a:ext cx="8215218" cy="3679331"/>
          </a:xfrm>
        </p:spPr>
        <p:txBody>
          <a:bodyPr/>
          <a:lstStyle/>
          <a:p>
            <a:pPr lvl="1"/>
            <a:r>
              <a:rPr lang="ru-RU" sz="1000" spc="-1" dirty="0" smtClean="0">
                <a:solidFill>
                  <a:prstClr val="black"/>
                </a:solidFill>
                <a:latin typeface="Trebuchet MS" panose="020B0603020202020204" charset="0"/>
                <a:cs typeface="Trebuchet MS" panose="020B0603020202020204" charset="0"/>
              </a:rPr>
              <a:t>Создадим профиль в котором обозначим какие VLAN и в каком режиме будут передаваться:</a:t>
            </a:r>
            <a:endParaRPr lang="en-US" sz="1000" spc="-1" dirty="0" smtClean="0">
              <a:solidFill>
                <a:prstClr val="black"/>
              </a:solidFill>
              <a:latin typeface="Trebuchet MS" panose="020B0603020202020204" charset="0"/>
              <a:cs typeface="Trebuchet MS" panose="020B0603020202020204" charset="0"/>
            </a:endParaRPr>
          </a:p>
          <a:p>
            <a:pPr marL="457200" lvl="0" indent="-284480" defTabSz="914400">
              <a:spcBef>
                <a:spcPts val="0"/>
              </a:spcBef>
              <a:buClrTx/>
              <a:buSzTx/>
              <a:buNone/>
              <a:defRPr/>
            </a:pPr>
            <a:endParaRPr lang="en-US" sz="800" spc="-1" dirty="0">
              <a:solidFill>
                <a:prstClr val="black"/>
              </a:solidFill>
              <a:latin typeface="Trebuchet MS" panose="020B0603020202020204" charset="0"/>
              <a:ea typeface="DejaVu Sans"/>
              <a:cs typeface="Trebuchet MS" panose="020B0603020202020204" charset="0"/>
            </a:endParaRPr>
          </a:p>
          <a:p>
            <a:pPr marL="0" lvl="0" indent="0" defTabSz="914400" eaLnBrk="0" fontAlgn="base" hangingPunct="0">
              <a:spcBef>
                <a:spcPct val="0"/>
              </a:spcBef>
              <a:spcAft>
                <a:spcPct val="0"/>
              </a:spcAft>
              <a:buClrTx/>
              <a:buSzTx/>
              <a:buNone/>
            </a:pPr>
            <a:r>
              <a:rPr lang="ru-RU" altLang="ru-RU" sz="800" dirty="0" err="1">
                <a:solidFill>
                  <a:srgbClr val="000000"/>
                </a:solidFill>
                <a:latin typeface="Consolas" panose="020B0609020204030204" pitchFamily="49" charset="0"/>
              </a:rPr>
              <a:t>gpon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onu-vlan</a:t>
            </a:r>
            <a:r>
              <a:rPr lang="ru-RU" altLang="ru-RU" sz="800" dirty="0">
                <a:solidFill>
                  <a:srgbClr val="000000"/>
                </a:solidFill>
                <a:latin typeface="Consolas" panose="020B0609020204030204" pitchFamily="49" charset="0"/>
              </a:rPr>
              <a:t> ONU-VLAN-11 </a:t>
            </a:r>
            <a:r>
              <a:rPr lang="ru-RU" altLang="ru-RU" sz="800" dirty="0" err="1">
                <a:solidFill>
                  <a:srgbClr val="000000"/>
                </a:solidFill>
                <a:latin typeface="Consolas" panose="020B0609020204030204" pitchFamily="49" charset="0"/>
              </a:rPr>
              <a:t>id</a:t>
            </a:r>
            <a:r>
              <a:rPr lang="ru-RU" altLang="ru-RU" sz="800" dirty="0">
                <a:solidFill>
                  <a:srgbClr val="000000"/>
                </a:solidFill>
                <a:latin typeface="Consolas" panose="020B0609020204030204" pitchFamily="49" charset="0"/>
              </a:rPr>
              <a:t> 3</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smtClean="0">
                <a:solidFill>
                  <a:srgbClr val="333333"/>
                </a:solidFill>
                <a:latin typeface="Consolas" panose="020B0609020204030204" pitchFamily="49" charset="0"/>
              </a:rPr>
              <a:t> </a:t>
            </a:r>
            <a:r>
              <a:rPr lang="ru-RU" altLang="ru-RU" sz="800" dirty="0" err="1" smtClean="0">
                <a:solidFill>
                  <a:srgbClr val="000000"/>
                </a:solidFill>
                <a:latin typeface="Consolas" panose="020B0609020204030204" pitchFamily="49" charset="0"/>
              </a:rPr>
              <a:t>gpon-profile</a:t>
            </a:r>
            <a:r>
              <a:rPr lang="ru-RU" altLang="ru-RU" sz="800" dirty="0" smtClean="0">
                <a:solidFill>
                  <a:srgbClr val="000000"/>
                </a:solidFill>
                <a:latin typeface="Consolas" panose="020B0609020204030204" pitchFamily="49" charset="0"/>
              </a:rPr>
              <a:t> </a:t>
            </a:r>
            <a:r>
              <a:rPr lang="ru-RU" altLang="ru-RU" sz="800" dirty="0" err="1" smtClean="0">
                <a:solidFill>
                  <a:srgbClr val="000000"/>
                </a:solidFill>
                <a:latin typeface="Consolas" panose="020B0609020204030204" pitchFamily="49" charset="0"/>
              </a:rPr>
              <a:t>vlan</a:t>
            </a:r>
            <a:r>
              <a:rPr lang="ru-RU" altLang="ru-RU" sz="800" dirty="0" smtClean="0">
                <a:solidFill>
                  <a:srgbClr val="000000"/>
                </a:solidFill>
                <a:latin typeface="Consolas" panose="020B0609020204030204" pitchFamily="49" charset="0"/>
              </a:rPr>
              <a:t> </a:t>
            </a:r>
            <a:r>
              <a:rPr lang="ru-RU" altLang="ru-RU" sz="800" dirty="0" err="1" smtClean="0">
                <a:solidFill>
                  <a:srgbClr val="000000"/>
                </a:solidFill>
                <a:latin typeface="Consolas" panose="020B0609020204030204" pitchFamily="49" charset="0"/>
              </a:rPr>
              <a:t>mode</a:t>
            </a:r>
            <a:r>
              <a:rPr lang="ru-RU" altLang="ru-RU" sz="800" dirty="0" smtClean="0">
                <a:solidFill>
                  <a:srgbClr val="000000"/>
                </a:solidFill>
                <a:latin typeface="Consolas" panose="020B0609020204030204" pitchFamily="49" charset="0"/>
              </a:rPr>
              <a:t> </a:t>
            </a:r>
            <a:r>
              <a:rPr lang="ru-RU" altLang="ru-RU" sz="800" dirty="0" err="1" smtClean="0">
                <a:solidFill>
                  <a:srgbClr val="000000"/>
                </a:solidFill>
                <a:latin typeface="Consolas" panose="020B0609020204030204" pitchFamily="49" charset="0"/>
              </a:rPr>
              <a:t>tag</a:t>
            </a:r>
            <a:r>
              <a:rPr lang="ru-RU" altLang="ru-RU" sz="800" dirty="0" smtClean="0">
                <a:solidFill>
                  <a:srgbClr val="000000"/>
                </a:solidFill>
                <a:latin typeface="Consolas" panose="020B0609020204030204" pitchFamily="49" charset="0"/>
              </a:rPr>
              <a:t> - режим </a:t>
            </a:r>
            <a:r>
              <a:rPr lang="ru-RU" altLang="ru-RU" sz="800" dirty="0" err="1" smtClean="0">
                <a:solidFill>
                  <a:srgbClr val="000000"/>
                </a:solidFill>
                <a:latin typeface="Consolas" panose="020B0609020204030204" pitchFamily="49" charset="0"/>
              </a:rPr>
              <a:t>access</a:t>
            </a:r>
            <a:endParaRPr lang="ru-RU" altLang="ru-RU" sz="800" dirty="0" smtClean="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vlan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pvid</a:t>
            </a:r>
            <a:r>
              <a:rPr lang="ru-RU" altLang="ru-RU" sz="800" dirty="0">
                <a:solidFill>
                  <a:srgbClr val="000000"/>
                </a:solidFill>
                <a:latin typeface="Consolas" panose="020B0609020204030204" pitchFamily="49" charset="0"/>
              </a:rPr>
              <a:t> </a:t>
            </a:r>
            <a:r>
              <a:rPr lang="ru-RU" altLang="ru-RU" sz="800" dirty="0" smtClean="0">
                <a:solidFill>
                  <a:srgbClr val="000000"/>
                </a:solidFill>
                <a:latin typeface="Consolas" panose="020B0609020204030204" pitchFamily="49" charset="0"/>
              </a:rPr>
              <a:t>11</a:t>
            </a:r>
            <a:endParaRPr lang="ru-RU" sz="1000" spc="-1" dirty="0">
              <a:solidFill>
                <a:prstClr val="black"/>
              </a:solidFill>
              <a:latin typeface="Trebuchet MS" panose="020B0603020202020204" charset="0"/>
              <a:ea typeface="DejaVu Sans"/>
              <a:cs typeface="Trebuchet MS" panose="020B0603020202020204" charset="0"/>
            </a:endParaRPr>
          </a:p>
          <a:p>
            <a:pPr lvl="1"/>
            <a:r>
              <a:rPr lang="ru-RU" sz="1000" spc="-1" dirty="0" smtClean="0">
                <a:solidFill>
                  <a:prstClr val="black"/>
                </a:solidFill>
                <a:latin typeface="Trebuchet MS" panose="020B0603020202020204" charset="0"/>
                <a:ea typeface="DejaVu Sans"/>
                <a:cs typeface="Trebuchet MS" panose="020B0603020202020204" charset="0"/>
              </a:rPr>
              <a:t>Создадим </a:t>
            </a:r>
            <a:r>
              <a:rPr lang="ru-RU" sz="1000" spc="-1" dirty="0">
                <a:solidFill>
                  <a:prstClr val="black"/>
                </a:solidFill>
                <a:latin typeface="Trebuchet MS" panose="020B0603020202020204" charset="0"/>
                <a:ea typeface="DejaVu Sans"/>
                <a:cs typeface="Trebuchet MS" panose="020B0603020202020204" charset="0"/>
              </a:rPr>
              <a:t>DBA профиль, который устанавливает полосу пропускания от ONU до OLT:</a:t>
            </a:r>
            <a:endParaRPr lang="en-US" sz="1000" spc="-1" dirty="0">
              <a:solidFill>
                <a:prstClr val="black"/>
              </a:solidFill>
              <a:latin typeface="Trebuchet MS" panose="020B0603020202020204" charset="0"/>
              <a:ea typeface="DejaVu Sans"/>
              <a:cs typeface="Trebuchet MS" panose="020B0603020202020204" charset="0"/>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err="1">
                <a:solidFill>
                  <a:srgbClr val="000000"/>
                </a:solidFill>
                <a:latin typeface="Consolas" panose="020B0609020204030204" pitchFamily="49" charset="0"/>
              </a:rPr>
              <a:t>pon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onu-vlan</a:t>
            </a:r>
            <a:r>
              <a:rPr lang="ru-RU" altLang="ru-RU" sz="800" dirty="0">
                <a:solidFill>
                  <a:srgbClr val="000000"/>
                </a:solidFill>
                <a:latin typeface="Consolas" panose="020B0609020204030204" pitchFamily="49" charset="0"/>
              </a:rPr>
              <a:t> ONU-VLAN-TRUNK </a:t>
            </a:r>
            <a:r>
              <a:rPr lang="ru-RU" altLang="ru-RU" sz="800" dirty="0" err="1">
                <a:solidFill>
                  <a:srgbClr val="000000"/>
                </a:solidFill>
                <a:latin typeface="Consolas" panose="020B0609020204030204" pitchFamily="49" charset="0"/>
              </a:rPr>
              <a:t>id</a:t>
            </a:r>
            <a:r>
              <a:rPr lang="ru-RU" altLang="ru-RU" sz="800" dirty="0">
                <a:solidFill>
                  <a:srgbClr val="000000"/>
                </a:solidFill>
                <a:latin typeface="Consolas" panose="020B0609020204030204" pitchFamily="49" charset="0"/>
              </a:rPr>
              <a:t> 4</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vlan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mode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trunk</a:t>
            </a:r>
            <a:r>
              <a:rPr lang="ru-RU" altLang="ru-RU" sz="800" dirty="0">
                <a:solidFill>
                  <a:srgbClr val="000000"/>
                </a:solidFill>
                <a:latin typeface="Consolas" panose="020B0609020204030204" pitchFamily="49" charset="0"/>
              </a:rPr>
              <a:t> - режим </a:t>
            </a:r>
            <a:r>
              <a:rPr lang="ru-RU" altLang="ru-RU" sz="800" dirty="0" err="1">
                <a:solidFill>
                  <a:srgbClr val="000000"/>
                </a:solidFill>
                <a:latin typeface="Consolas" panose="020B0609020204030204" pitchFamily="49" charset="0"/>
              </a:rPr>
              <a:t>trunk</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vlan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pvid</a:t>
            </a:r>
            <a:r>
              <a:rPr lang="ru-RU" altLang="ru-RU" sz="800" dirty="0">
                <a:solidFill>
                  <a:srgbClr val="000000"/>
                </a:solidFill>
                <a:latin typeface="Consolas" panose="020B0609020204030204" pitchFamily="49" charset="0"/>
              </a:rPr>
              <a:t> 11 - указываем VLAN, который будет </a:t>
            </a:r>
            <a:r>
              <a:rPr lang="ru-RU" altLang="ru-RU" sz="800" dirty="0" err="1">
                <a:solidFill>
                  <a:srgbClr val="000000"/>
                </a:solidFill>
                <a:latin typeface="Consolas" panose="020B0609020204030204" pitchFamily="49" charset="0"/>
              </a:rPr>
              <a:t>Native</a:t>
            </a:r>
            <a:r>
              <a:rPr lang="ru-RU" altLang="ru-RU" sz="800" dirty="0">
                <a:solidFill>
                  <a:srgbClr val="000000"/>
                </a:solidFill>
                <a:latin typeface="Consolas" panose="020B0609020204030204" pitchFamily="49" charset="0"/>
              </a:rPr>
              <a:t> (без тэга)</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vlan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trunk</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vlan-allowed</a:t>
            </a:r>
            <a:r>
              <a:rPr lang="ru-RU" altLang="ru-RU" sz="800" dirty="0">
                <a:solidFill>
                  <a:srgbClr val="000000"/>
                </a:solidFill>
                <a:latin typeface="Consolas" panose="020B0609020204030204" pitchFamily="49" charset="0"/>
              </a:rPr>
              <a:t> 100,200-203 - прописываем </a:t>
            </a:r>
            <a:r>
              <a:rPr lang="ru-RU" altLang="ru-RU" sz="800" dirty="0" err="1">
                <a:solidFill>
                  <a:srgbClr val="000000"/>
                </a:solidFill>
                <a:latin typeface="Consolas" panose="020B0609020204030204" pitchFamily="49" charset="0"/>
              </a:rPr>
              <a:t>Trunk</a:t>
            </a:r>
            <a:r>
              <a:rPr lang="ru-RU" altLang="ru-RU" sz="800" dirty="0">
                <a:solidFill>
                  <a:srgbClr val="000000"/>
                </a:solidFill>
                <a:latin typeface="Consolas" panose="020B0609020204030204" pitchFamily="49" charset="0"/>
              </a:rPr>
              <a:t> VLAN ((1,3,5,7) или (1,3-5,7) или (1-7</a:t>
            </a:r>
            <a:r>
              <a:rPr lang="ru-RU" altLang="ru-RU" sz="800" dirty="0" smtClean="0">
                <a:solidFill>
                  <a:srgbClr val="000000"/>
                </a:solidFill>
                <a:latin typeface="Consolas" panose="020B0609020204030204" pitchFamily="49" charset="0"/>
              </a:rPr>
              <a:t>))</a:t>
            </a:r>
          </a:p>
          <a:p>
            <a:pPr marL="0" lvl="0" indent="0" defTabSz="914400" eaLnBrk="0" fontAlgn="base" hangingPunct="0">
              <a:spcBef>
                <a:spcPct val="0"/>
              </a:spcBef>
              <a:spcAft>
                <a:spcPct val="0"/>
              </a:spcAft>
              <a:buClrTx/>
              <a:buSzTx/>
              <a:buNone/>
            </a:pPr>
            <a:endParaRPr lang="en-US" sz="1000" spc="-1" dirty="0">
              <a:solidFill>
                <a:prstClr val="black"/>
              </a:solidFill>
              <a:latin typeface="Trebuchet MS" panose="020B0603020202020204" charset="0"/>
              <a:ea typeface="DejaVu Sans"/>
              <a:cs typeface="Trebuchet MS" panose="020B0603020202020204" charset="0"/>
            </a:endParaRPr>
          </a:p>
          <a:p>
            <a:pPr marL="172720" lvl="0" indent="0">
              <a:buNone/>
            </a:pPr>
            <a:r>
              <a:rPr lang="ru-RU" sz="1000" spc="-1" dirty="0">
                <a:solidFill>
                  <a:prstClr val="black"/>
                </a:solidFill>
                <a:latin typeface="Trebuchet MS" panose="020B0603020202020204" charset="0"/>
                <a:cs typeface="Trebuchet MS" panose="020B0603020202020204" charset="0"/>
              </a:rPr>
              <a:t> </a:t>
            </a:r>
            <a:r>
              <a:rPr lang="ru-RU" sz="1000" spc="-1" dirty="0" smtClean="0">
                <a:solidFill>
                  <a:prstClr val="black"/>
                </a:solidFill>
                <a:latin typeface="Trebuchet MS" panose="020B0603020202020204" charset="0"/>
                <a:cs typeface="Trebuchet MS" panose="020B0603020202020204" charset="0"/>
              </a:rPr>
              <a:t>       Для </a:t>
            </a:r>
            <a:r>
              <a:rPr lang="ru-RU" sz="1000" spc="-1" dirty="0">
                <a:solidFill>
                  <a:prstClr val="black"/>
                </a:solidFill>
                <a:latin typeface="Trebuchet MS" panose="020B0603020202020204" charset="0"/>
                <a:cs typeface="Trebuchet MS" panose="020B0603020202020204" charset="0"/>
              </a:rPr>
              <a:t>работы </a:t>
            </a:r>
            <a:r>
              <a:rPr lang="ru-RU" sz="1000" spc="-1" dirty="0" err="1">
                <a:solidFill>
                  <a:prstClr val="black"/>
                </a:solidFill>
                <a:latin typeface="Trebuchet MS" panose="020B0603020202020204" charset="0"/>
                <a:cs typeface="Trebuchet MS" panose="020B0603020202020204" charset="0"/>
              </a:rPr>
              <a:t>мультикаста</a:t>
            </a:r>
            <a:r>
              <a:rPr lang="ru-RU" sz="1000" spc="-1" dirty="0">
                <a:solidFill>
                  <a:prstClr val="black"/>
                </a:solidFill>
                <a:latin typeface="Trebuchet MS" panose="020B0603020202020204" charset="0"/>
                <a:cs typeface="Trebuchet MS" panose="020B0603020202020204" charset="0"/>
              </a:rPr>
              <a:t> необходимо создать следующие профили, в первом укажем правила для </a:t>
            </a:r>
            <a:r>
              <a:rPr lang="ru-RU" sz="1000" spc="-1" dirty="0" err="1">
                <a:solidFill>
                  <a:prstClr val="black"/>
                </a:solidFill>
                <a:latin typeface="Trebuchet MS" panose="020B0603020202020204" charset="0"/>
                <a:cs typeface="Trebuchet MS" panose="020B0603020202020204" charset="0"/>
              </a:rPr>
              <a:t>мультикаст</a:t>
            </a:r>
            <a:r>
              <a:rPr lang="ru-RU" sz="1000" spc="-1" dirty="0">
                <a:solidFill>
                  <a:prstClr val="black"/>
                </a:solidFill>
                <a:latin typeface="Trebuchet MS" panose="020B0603020202020204" charset="0"/>
                <a:cs typeface="Trebuchet MS" panose="020B0603020202020204" charset="0"/>
              </a:rPr>
              <a:t> трафика, во втором - обозначаем номер </a:t>
            </a:r>
            <a:r>
              <a:rPr lang="ru-RU" sz="1000" spc="-1" dirty="0" err="1">
                <a:solidFill>
                  <a:prstClr val="black"/>
                </a:solidFill>
                <a:latin typeface="Trebuchet MS" panose="020B0603020202020204" charset="0"/>
                <a:cs typeface="Trebuchet MS" panose="020B0603020202020204" charset="0"/>
              </a:rPr>
              <a:t>gem</a:t>
            </a:r>
            <a:r>
              <a:rPr lang="ru-RU" sz="1000" spc="-1" dirty="0">
                <a:solidFill>
                  <a:prstClr val="black"/>
                </a:solidFill>
                <a:latin typeface="Trebuchet MS" panose="020B0603020202020204" charset="0"/>
                <a:cs typeface="Trebuchet MS" panose="020B0603020202020204" charset="0"/>
              </a:rPr>
              <a:t>-порта, </a:t>
            </a:r>
            <a:r>
              <a:rPr lang="ru-RU" sz="1000" spc="-1" dirty="0" err="1">
                <a:solidFill>
                  <a:prstClr val="black"/>
                </a:solidFill>
                <a:latin typeface="Trebuchet MS" panose="020B0603020202020204" charset="0"/>
                <a:cs typeface="Trebuchet MS" panose="020B0603020202020204" charset="0"/>
              </a:rPr>
              <a:t>vlan</a:t>
            </a:r>
            <a:r>
              <a:rPr lang="ru-RU" sz="1000" spc="-1" dirty="0">
                <a:solidFill>
                  <a:prstClr val="black"/>
                </a:solidFill>
                <a:latin typeface="Trebuchet MS" panose="020B0603020202020204" charset="0"/>
                <a:cs typeface="Trebuchet MS" panose="020B0603020202020204" charset="0"/>
              </a:rPr>
              <a:t> и список разрешенных </a:t>
            </a:r>
            <a:r>
              <a:rPr lang="ru-RU" sz="1000" spc="-1" dirty="0" err="1" smtClean="0">
                <a:solidFill>
                  <a:prstClr val="black"/>
                </a:solidFill>
                <a:latin typeface="Trebuchet MS" panose="020B0603020202020204" charset="0"/>
                <a:cs typeface="Trebuchet MS" panose="020B0603020202020204" charset="0"/>
              </a:rPr>
              <a:t>multicast</a:t>
            </a:r>
            <a:r>
              <a:rPr lang="ru-RU" sz="1000" spc="-1" dirty="0" smtClean="0">
                <a:solidFill>
                  <a:prstClr val="black"/>
                </a:solidFill>
                <a:latin typeface="Trebuchet MS" panose="020B0603020202020204" charset="0"/>
                <a:cs typeface="Trebuchet MS" panose="020B0603020202020204" charset="0"/>
              </a:rPr>
              <a:t>-групп</a:t>
            </a:r>
            <a:endParaRPr lang="ru-RU" sz="1000" spc="-1" dirty="0">
              <a:solidFill>
                <a:prstClr val="black"/>
              </a:solidFill>
              <a:latin typeface="Trebuchet MS" panose="020B0603020202020204" charset="0"/>
              <a:cs typeface="Trebuchet MS" panose="020B0603020202020204" charset="0"/>
            </a:endParaRPr>
          </a:p>
          <a:p>
            <a:pPr marL="172720" lvl="0" indent="0">
              <a:buNone/>
            </a:pPr>
            <a:endParaRPr lang="en-US" sz="800" spc="-1" dirty="0">
              <a:solidFill>
                <a:prstClr val="black"/>
              </a:solidFill>
              <a:latin typeface="Trebuchet MS" panose="020B0603020202020204" charset="0"/>
              <a:ea typeface="DejaVu Sans"/>
              <a:cs typeface="Trebuchet MS" panose="020B0603020202020204" charset="0"/>
            </a:endParaRPr>
          </a:p>
          <a:p>
            <a:pPr marL="0" lvl="0" indent="0" defTabSz="914400" eaLnBrk="0" fontAlgn="base" hangingPunct="0">
              <a:spcBef>
                <a:spcPct val="0"/>
              </a:spcBef>
              <a:spcAft>
                <a:spcPct val="0"/>
              </a:spcAft>
              <a:buClrTx/>
              <a:buSzTx/>
              <a:buNone/>
            </a:pPr>
            <a:r>
              <a:rPr lang="ru-RU" altLang="ru-RU" sz="800" dirty="0" err="1">
                <a:solidFill>
                  <a:srgbClr val="000000"/>
                </a:solidFill>
                <a:latin typeface="Consolas" panose="020B0609020204030204" pitchFamily="49" charset="0"/>
              </a:rPr>
              <a:t>gpon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onu-mcst-oper</a:t>
            </a:r>
            <a:r>
              <a:rPr lang="ru-RU" altLang="ru-RU" sz="800" dirty="0">
                <a:solidFill>
                  <a:srgbClr val="000000"/>
                </a:solidFill>
                <a:latin typeface="Consolas" panose="020B0609020204030204" pitchFamily="49" charset="0"/>
              </a:rPr>
              <a:t> IPTV </a:t>
            </a:r>
            <a:r>
              <a:rPr lang="ru-RU" altLang="ru-RU" sz="800" dirty="0" err="1">
                <a:solidFill>
                  <a:srgbClr val="000000"/>
                </a:solidFill>
                <a:latin typeface="Consolas" panose="020B0609020204030204" pitchFamily="49" charset="0"/>
              </a:rPr>
              <a:t>id</a:t>
            </a:r>
            <a:r>
              <a:rPr lang="ru-RU" altLang="ru-RU" sz="800" dirty="0">
                <a:solidFill>
                  <a:srgbClr val="000000"/>
                </a:solidFill>
                <a:latin typeface="Consolas" panose="020B0609020204030204" pitchFamily="49" charset="0"/>
              </a:rPr>
              <a:t> 1</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upstream-igmp-tag</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add</a:t>
            </a:r>
            <a:r>
              <a:rPr lang="ru-RU" altLang="ru-RU" sz="800" dirty="0">
                <a:solidFill>
                  <a:srgbClr val="000000"/>
                </a:solidFill>
                <a:latin typeface="Consolas" panose="020B0609020204030204" pitchFamily="49" charset="0"/>
              </a:rPr>
              <a:t> 20 4 - восходящий </a:t>
            </a:r>
            <a:r>
              <a:rPr lang="ru-RU" altLang="ru-RU" sz="800" dirty="0" err="1">
                <a:solidFill>
                  <a:srgbClr val="000000"/>
                </a:solidFill>
                <a:latin typeface="Consolas" panose="020B0609020204030204" pitchFamily="49" charset="0"/>
              </a:rPr>
              <a:t>мультикаст</a:t>
            </a:r>
            <a:r>
              <a:rPr lang="ru-RU" altLang="ru-RU" sz="800" dirty="0">
                <a:solidFill>
                  <a:srgbClr val="000000"/>
                </a:solidFill>
                <a:latin typeface="Consolas" panose="020B0609020204030204" pitchFamily="49" charset="0"/>
              </a:rPr>
              <a:t> трафик будет маркироваться </a:t>
            </a:r>
            <a:r>
              <a:rPr lang="ru-RU" altLang="ru-RU" sz="800" dirty="0" err="1">
                <a:solidFill>
                  <a:srgbClr val="000000"/>
                </a:solidFill>
                <a:latin typeface="Consolas" panose="020B0609020204030204" pitchFamily="49" charset="0"/>
              </a:rPr>
              <a:t>обозначеным</a:t>
            </a:r>
            <a:r>
              <a:rPr lang="ru-RU" altLang="ru-RU" sz="800" dirty="0">
                <a:solidFill>
                  <a:srgbClr val="000000"/>
                </a:solidFill>
                <a:latin typeface="Consolas" panose="020B0609020204030204" pitchFamily="49" charset="0"/>
              </a:rPr>
              <a:t> VLAN</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downstream-mcst-tag</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strip</a:t>
            </a:r>
            <a:r>
              <a:rPr lang="ru-RU" altLang="ru-RU" sz="800" dirty="0">
                <a:solidFill>
                  <a:srgbClr val="000000"/>
                </a:solidFill>
                <a:latin typeface="Consolas" panose="020B0609020204030204" pitchFamily="49" charset="0"/>
              </a:rPr>
              <a:t> - нисходящий трафик будет отдаваться прозрачно (без метки VLAN)</a:t>
            </a:r>
            <a:endParaRPr lang="ru-RU" altLang="ru-RU" sz="800" dirty="0">
              <a:solidFill>
                <a:schemeClr val="tx1"/>
              </a:solidFill>
              <a:latin typeface="Arial" panose="020B0604020202020204" pitchFamily="34" charset="0"/>
            </a:endParaRPr>
          </a:p>
          <a:p>
            <a:pPr marL="457200" lvl="0" indent="-284480" defTabSz="914400">
              <a:spcBef>
                <a:spcPts val="0"/>
              </a:spcBef>
              <a:buClrTx/>
              <a:buSzTx/>
              <a:buNone/>
              <a:defRPr/>
            </a:pPr>
            <a:endParaRPr lang="en-US" sz="800" spc="-1" dirty="0">
              <a:solidFill>
                <a:prstClr val="black"/>
              </a:solidFill>
              <a:latin typeface="Trebuchet MS" panose="020B0603020202020204" charset="0"/>
              <a:ea typeface="DejaVu Sans"/>
              <a:cs typeface="Trebuchet MS" panose="020B0603020202020204" charset="0"/>
            </a:endParaRPr>
          </a:p>
          <a:p>
            <a:pPr marL="457200" lvl="0" indent="-284480" defTabSz="914400">
              <a:spcBef>
                <a:spcPts val="0"/>
              </a:spcBef>
              <a:buClrTx/>
              <a:buSzTx/>
              <a:buNone/>
              <a:defRPr/>
            </a:pPr>
            <a:endParaRPr lang="en-US" sz="800" spc="-1" dirty="0">
              <a:solidFill>
                <a:prstClr val="black"/>
              </a:solidFill>
              <a:latin typeface="Trebuchet MS" panose="020B0603020202020204" charset="0"/>
              <a:ea typeface="DejaVu Sans"/>
              <a:cs typeface="Trebuchet MS" panose="020B0603020202020204" charset="0"/>
            </a:endParaRPr>
          </a:p>
          <a:p>
            <a:pPr marL="0" lvl="0" indent="0" defTabSz="914400" eaLnBrk="0" fontAlgn="base" hangingPunct="0">
              <a:spcBef>
                <a:spcPct val="0"/>
              </a:spcBef>
              <a:spcAft>
                <a:spcPct val="0"/>
              </a:spcAft>
              <a:buClrTx/>
              <a:buSzTx/>
              <a:buNone/>
            </a:pPr>
            <a:r>
              <a:rPr lang="ru-RU" altLang="ru-RU" sz="800" dirty="0" err="1">
                <a:solidFill>
                  <a:srgbClr val="000000"/>
                </a:solidFill>
                <a:latin typeface="Consolas" panose="020B0609020204030204" pitchFamily="49" charset="0"/>
              </a:rPr>
              <a:t>gpon</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onu-mcst-dynamic-group</a:t>
            </a:r>
            <a:r>
              <a:rPr lang="ru-RU" altLang="ru-RU" sz="800" dirty="0">
                <a:solidFill>
                  <a:srgbClr val="000000"/>
                </a:solidFill>
                <a:latin typeface="Consolas" panose="020B0609020204030204" pitchFamily="49" charset="0"/>
              </a:rPr>
              <a:t> IPTV </a:t>
            </a:r>
            <a:r>
              <a:rPr lang="ru-RU" altLang="ru-RU" sz="800" dirty="0" err="1">
                <a:solidFill>
                  <a:srgbClr val="000000"/>
                </a:solidFill>
                <a:latin typeface="Consolas" panose="020B0609020204030204" pitchFamily="49" charset="0"/>
              </a:rPr>
              <a:t>id</a:t>
            </a:r>
            <a:r>
              <a:rPr lang="ru-RU" altLang="ru-RU" sz="800" dirty="0">
                <a:solidFill>
                  <a:srgbClr val="000000"/>
                </a:solidFill>
                <a:latin typeface="Consolas" panose="020B0609020204030204" pitchFamily="49" charset="0"/>
              </a:rPr>
              <a:t> 1</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entry</a:t>
            </a:r>
            <a:r>
              <a:rPr lang="ru-RU" altLang="ru-RU" sz="800" dirty="0">
                <a:solidFill>
                  <a:srgbClr val="000000"/>
                </a:solidFill>
                <a:latin typeface="Consolas" panose="020B0609020204030204" pitchFamily="49" charset="0"/>
              </a:rPr>
              <a:t> 1 </a:t>
            </a:r>
            <a:r>
              <a:rPr lang="ru-RU" altLang="ru-RU" sz="800" dirty="0" err="1">
                <a:solidFill>
                  <a:srgbClr val="000000"/>
                </a:solidFill>
                <a:latin typeface="Consolas" panose="020B0609020204030204" pitchFamily="49" charset="0"/>
              </a:rPr>
              <a:t>multicast-gemport</a:t>
            </a:r>
            <a:r>
              <a:rPr lang="ru-RU" altLang="ru-RU" sz="800" dirty="0">
                <a:solidFill>
                  <a:srgbClr val="000000"/>
                </a:solidFill>
                <a:latin typeface="Consolas" panose="020B0609020204030204" pitchFamily="49" charset="0"/>
              </a:rPr>
              <a:t> 4093</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entry</a:t>
            </a:r>
            <a:r>
              <a:rPr lang="ru-RU" altLang="ru-RU" sz="800" dirty="0">
                <a:solidFill>
                  <a:srgbClr val="000000"/>
                </a:solidFill>
                <a:latin typeface="Consolas" panose="020B0609020204030204" pitchFamily="49" charset="0"/>
              </a:rPr>
              <a:t> 1 </a:t>
            </a:r>
            <a:r>
              <a:rPr lang="ru-RU" altLang="ru-RU" sz="800" dirty="0" err="1">
                <a:solidFill>
                  <a:srgbClr val="000000"/>
                </a:solidFill>
                <a:latin typeface="Consolas" panose="020B0609020204030204" pitchFamily="49" charset="0"/>
              </a:rPr>
              <a:t>multicast-vlan-id</a:t>
            </a:r>
            <a:r>
              <a:rPr lang="ru-RU" altLang="ru-RU" sz="800" dirty="0">
                <a:solidFill>
                  <a:srgbClr val="000000"/>
                </a:solidFill>
                <a:latin typeface="Consolas" panose="020B0609020204030204" pitchFamily="49" charset="0"/>
              </a:rPr>
              <a:t> 20</a:t>
            </a:r>
            <a:endParaRPr lang="ru-RU" altLang="ru-RU" sz="800" dirty="0">
              <a:solidFill>
                <a:schemeClr val="tx1"/>
              </a:solidFill>
            </a:endParaRPr>
          </a:p>
          <a:p>
            <a:pPr marL="0" lvl="0" indent="0" defTabSz="914400" eaLnBrk="0" fontAlgn="base" hangingPunct="0">
              <a:spcBef>
                <a:spcPct val="0"/>
              </a:spcBef>
              <a:spcAft>
                <a:spcPct val="0"/>
              </a:spcAft>
              <a:buClrTx/>
              <a:buSzTx/>
              <a:buNone/>
            </a:pPr>
            <a:r>
              <a:rPr lang="ru-RU" altLang="ru-RU" sz="800" dirty="0">
                <a:solidFill>
                  <a:srgbClr val="333333"/>
                </a:solidFill>
                <a:latin typeface="Consolas" panose="020B0609020204030204" pitchFamily="49" charset="0"/>
              </a:rPr>
              <a:t> </a:t>
            </a:r>
            <a:r>
              <a:rPr lang="ru-RU" altLang="ru-RU" sz="800" dirty="0" err="1">
                <a:solidFill>
                  <a:srgbClr val="000000"/>
                </a:solidFill>
                <a:latin typeface="Consolas" panose="020B0609020204030204" pitchFamily="49" charset="0"/>
              </a:rPr>
              <a:t>gpon-profile</a:t>
            </a:r>
            <a:r>
              <a:rPr lang="ru-RU" altLang="ru-RU" sz="800" dirty="0">
                <a:solidFill>
                  <a:srgbClr val="000000"/>
                </a:solidFill>
                <a:latin typeface="Consolas" panose="020B0609020204030204" pitchFamily="49" charset="0"/>
              </a:rPr>
              <a:t> </a:t>
            </a:r>
            <a:r>
              <a:rPr lang="ru-RU" altLang="ru-RU" sz="800" dirty="0" err="1">
                <a:solidFill>
                  <a:srgbClr val="000000"/>
                </a:solidFill>
                <a:latin typeface="Consolas" panose="020B0609020204030204" pitchFamily="49" charset="0"/>
              </a:rPr>
              <a:t>entry</a:t>
            </a:r>
            <a:r>
              <a:rPr lang="ru-RU" altLang="ru-RU" sz="800" dirty="0">
                <a:solidFill>
                  <a:srgbClr val="000000"/>
                </a:solidFill>
                <a:latin typeface="Consolas" panose="020B0609020204030204" pitchFamily="49" charset="0"/>
              </a:rPr>
              <a:t> 1 </a:t>
            </a:r>
            <a:r>
              <a:rPr lang="ru-RU" altLang="ru-RU" sz="800" dirty="0" err="1">
                <a:solidFill>
                  <a:srgbClr val="000000"/>
                </a:solidFill>
                <a:latin typeface="Consolas" panose="020B0609020204030204" pitchFamily="49" charset="0"/>
              </a:rPr>
              <a:t>multicast-group-address-range</a:t>
            </a:r>
            <a:r>
              <a:rPr lang="ru-RU" altLang="ru-RU" sz="800" dirty="0">
                <a:solidFill>
                  <a:srgbClr val="000000"/>
                </a:solidFill>
                <a:latin typeface="Consolas" panose="020B0609020204030204" pitchFamily="49" charset="0"/>
              </a:rPr>
              <a:t> 239.255.0.0 </a:t>
            </a:r>
            <a:r>
              <a:rPr lang="ru-RU" altLang="ru-RU" sz="800" dirty="0" err="1">
                <a:solidFill>
                  <a:srgbClr val="000000"/>
                </a:solidFill>
                <a:latin typeface="Consolas" panose="020B0609020204030204" pitchFamily="49" charset="0"/>
              </a:rPr>
              <a:t>to</a:t>
            </a:r>
            <a:r>
              <a:rPr lang="ru-RU" altLang="ru-RU" sz="800" dirty="0">
                <a:solidFill>
                  <a:srgbClr val="000000"/>
                </a:solidFill>
                <a:latin typeface="Consolas" panose="020B0609020204030204" pitchFamily="49" charset="0"/>
              </a:rPr>
              <a:t> 239.255.0.255</a:t>
            </a:r>
            <a:endParaRPr lang="ru-RU" altLang="ru-RU" sz="800" dirty="0">
              <a:solidFill>
                <a:schemeClr val="tx1"/>
              </a:solidFill>
              <a:latin typeface="Arial" panose="020B0604020202020204" pitchFamily="34" charset="0"/>
            </a:endParaRPr>
          </a:p>
          <a:p>
            <a:pPr marL="457200" lvl="0" indent="-284480" defTabSz="914400">
              <a:spcBef>
                <a:spcPts val="0"/>
              </a:spcBef>
              <a:buClrTx/>
              <a:buSzTx/>
              <a:buNone/>
              <a:defRPr/>
            </a:pPr>
            <a:endParaRPr lang="ru-RU" sz="800" spc="-1" dirty="0">
              <a:solidFill>
                <a:prstClr val="black"/>
              </a:solidFill>
              <a:latin typeface="Trebuchet MS" panose="020B0603020202020204" charset="0"/>
              <a:ea typeface="DejaVu Sans"/>
              <a:cs typeface="Trebuchet MS" panose="020B0603020202020204" charset="0"/>
            </a:endParaRPr>
          </a:p>
          <a:p>
            <a:pPr marL="457200" lvl="0" indent="-284480" defTabSz="914400">
              <a:spcBef>
                <a:spcPts val="0"/>
              </a:spcBef>
              <a:buClrTx/>
              <a:buSzTx/>
              <a:buNone/>
              <a:defRPr/>
            </a:pPr>
            <a:endParaRPr lang="ru-RU" sz="800" spc="-1" dirty="0">
              <a:solidFill>
                <a:prstClr val="black"/>
              </a:solidFill>
              <a:latin typeface="Trebuchet MS" panose="020B0603020202020204" charset="0"/>
              <a:ea typeface="DejaVu Sans"/>
              <a:cs typeface="Trebuchet MS" panose="020B0603020202020204" charset="0"/>
            </a:endParaRPr>
          </a:p>
          <a:p>
            <a:pPr marL="457200" lvl="0" indent="-284480" defTabSz="914400">
              <a:spcBef>
                <a:spcPts val="0"/>
              </a:spcBef>
              <a:buClrTx/>
              <a:buSzTx/>
              <a:buNone/>
              <a:defRPr/>
            </a:pPr>
            <a:endParaRPr lang="ru-RU" sz="800" spc="-1" dirty="0">
              <a:solidFill>
                <a:prstClr val="black"/>
              </a:solidFill>
              <a:latin typeface="Trebuchet MS" panose="020B0603020202020204" charset="0"/>
              <a:ea typeface="DejaVu Sans"/>
              <a:cs typeface="Trebuchet MS" panose="020B0603020202020204" charset="0"/>
            </a:endParaRPr>
          </a:p>
          <a:p>
            <a:pPr marL="457200" lvl="0" indent="-284480" defTabSz="914400">
              <a:spcBef>
                <a:spcPts val="0"/>
              </a:spcBef>
              <a:buClrTx/>
              <a:buSzTx/>
              <a:buNone/>
              <a:defRPr/>
            </a:pPr>
            <a:endParaRPr lang="ru-RU" sz="800" spc="-1" dirty="0">
              <a:solidFill>
                <a:prstClr val="black"/>
              </a:solidFill>
              <a:latin typeface="Trebuchet MS" panose="020B0603020202020204" charset="0"/>
              <a:ea typeface="DejaVu Sans"/>
              <a:cs typeface="Trebuchet MS" panose="020B0603020202020204" charset="0"/>
            </a:endParaRPr>
          </a:p>
          <a:p>
            <a:pPr marL="457200" lvl="0" indent="-284480" defTabSz="914400">
              <a:spcBef>
                <a:spcPts val="0"/>
              </a:spcBef>
              <a:buClrTx/>
              <a:buSzTx/>
              <a:buNone/>
              <a:defRPr/>
            </a:pPr>
            <a:endParaRPr lang="ru-RU" sz="800" spc="-1" dirty="0">
              <a:solidFill>
                <a:prstClr val="black"/>
              </a:solidFill>
              <a:latin typeface="Trebuchet MS" panose="020B0603020202020204" charset="0"/>
              <a:ea typeface="DejaVu Sans"/>
              <a:cs typeface="Trebuchet MS" panose="020B0603020202020204" charset="0"/>
            </a:endParaRPr>
          </a:p>
          <a:p>
            <a:endParaRPr lang="ru-RU" sz="800" dirty="0"/>
          </a:p>
        </p:txBody>
      </p:sp>
    </p:spTree>
    <p:extLst>
      <p:ext uri="{BB962C8B-B14F-4D97-AF65-F5344CB8AC3E}">
        <p14:creationId xmlns:p14="http://schemas.microsoft.com/office/powerpoint/2010/main" val="134081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167040" y="135000"/>
            <a:ext cx="7283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rPr>
              <a:t>Первичная настройка OLT:  </a:t>
            </a:r>
            <a:r>
              <a:rPr kumimoji="0" lang="ru-RU"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Особенности </a:t>
            </a:r>
            <a:r>
              <a:rPr kumimoji="0" lang="en-US" sz="2250" b="1" i="0" u="none" strike="noStrike" kern="1200" cap="none" spc="-1" normalizeH="0" baseline="0" noProof="0" dirty="0" smtClean="0">
                <a:ln>
                  <a:noFill/>
                </a:ln>
                <a:solidFill>
                  <a:prstClr val="white"/>
                </a:solidFill>
                <a:effectLst/>
                <a:uLnTx/>
                <a:uFillTx/>
                <a:latin typeface="Trebuchet MS" panose="020B0603020202020204" charset="0"/>
                <a:ea typeface="DejaVu Sans" panose="020B0603030804020204"/>
                <a:cs typeface="Trebuchet MS" panose="020B0603020202020204" charset="0"/>
              </a:rPr>
              <a:t>HGU ONU</a:t>
            </a: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8" name="CustomShape 2"/>
          <p:cNvSpPr/>
          <p:nvPr/>
        </p:nvSpPr>
        <p:spPr>
          <a:xfrm>
            <a:off x="0" y="1405945"/>
            <a:ext cx="9065160" cy="82954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sp>
        <p:nvSpPr>
          <p:cNvPr id="10" name="CustomShape 2"/>
          <p:cNvSpPr/>
          <p:nvPr/>
        </p:nvSpPr>
        <p:spPr>
          <a:xfrm>
            <a:off x="78840" y="2419142"/>
            <a:ext cx="9065160" cy="829543"/>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smtClean="0">
              <a:ln>
                <a:noFill/>
              </a:ln>
              <a:solidFill>
                <a:prstClr val="black"/>
              </a:solidFill>
              <a:effectLst/>
              <a:uLnTx/>
              <a:uFillTx/>
              <a:latin typeface="Trebuchet MS" panose="020B0603020202020204" charset="0"/>
              <a:ea typeface="DejaVu Sans"/>
              <a:cs typeface="Trebuchet MS" panose="020B0603020202020204" charset="0"/>
            </a:endParaRPr>
          </a:p>
          <a:p>
            <a:pPr marL="457200" marR="0" lvl="0" indent="-28448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1" normalizeH="0" baseline="0" noProof="0" dirty="0">
              <a:ln>
                <a:noFill/>
              </a:ln>
              <a:solidFill>
                <a:prstClr val="black"/>
              </a:solidFill>
              <a:effectLst/>
              <a:uLnTx/>
              <a:uFillTx/>
              <a:latin typeface="Trebuchet MS" panose="020B0603020202020204" charset="0"/>
              <a:ea typeface="DejaVu Sans"/>
              <a:cs typeface="Trebuchet MS" panose="020B0603020202020204" charset="0"/>
            </a:endParaRPr>
          </a:p>
        </p:txBody>
      </p:sp>
      <p:pic>
        <p:nvPicPr>
          <p:cNvPr id="2" name="Рисунок 1"/>
          <p:cNvPicPr>
            <a:picLocks noChangeAspect="1"/>
          </p:cNvPicPr>
          <p:nvPr/>
        </p:nvPicPr>
        <p:blipFill>
          <a:blip r:embed="rId3"/>
          <a:stretch>
            <a:fillRect/>
          </a:stretch>
        </p:blipFill>
        <p:spPr>
          <a:xfrm>
            <a:off x="4173565" y="2150463"/>
            <a:ext cx="4891595" cy="2196443"/>
          </a:xfrm>
          <a:prstGeom prst="rect">
            <a:avLst/>
          </a:prstGeom>
        </p:spPr>
      </p:pic>
      <p:sp>
        <p:nvSpPr>
          <p:cNvPr id="3" name="Заголовок 2"/>
          <p:cNvSpPr>
            <a:spLocks noGrp="1"/>
          </p:cNvSpPr>
          <p:nvPr>
            <p:ph type="title"/>
          </p:nvPr>
        </p:nvSpPr>
        <p:spPr/>
        <p:txBody>
          <a:bodyPr/>
          <a:lstStyle/>
          <a:p>
            <a:r>
              <a:rPr lang="ru-RU" dirty="0">
                <a:latin typeface="+mn-lt"/>
              </a:rPr>
              <a:t>Первичная настройка OLT:  </a:t>
            </a:r>
            <a:r>
              <a:rPr lang="en-US" dirty="0" smtClean="0">
                <a:latin typeface="+mn-lt"/>
              </a:rPr>
              <a:t/>
            </a:r>
            <a:br>
              <a:rPr lang="en-US" dirty="0" smtClean="0">
                <a:latin typeface="+mn-lt"/>
              </a:rPr>
            </a:br>
            <a:r>
              <a:rPr lang="ru-RU" dirty="0" smtClean="0">
                <a:latin typeface="+mn-lt"/>
              </a:rPr>
              <a:t>Особенности </a:t>
            </a:r>
            <a:r>
              <a:rPr lang="ru-RU" dirty="0">
                <a:latin typeface="+mn-lt"/>
              </a:rPr>
              <a:t>HGU ONU</a:t>
            </a:r>
            <a:br>
              <a:rPr lang="ru-RU" dirty="0">
                <a:latin typeface="+mn-lt"/>
              </a:rPr>
            </a:br>
            <a:endParaRPr lang="ru-RU" dirty="0">
              <a:latin typeface="+mn-lt"/>
            </a:endParaRPr>
          </a:p>
        </p:txBody>
      </p:sp>
      <p:sp>
        <p:nvSpPr>
          <p:cNvPr id="4" name="Текст 3"/>
          <p:cNvSpPr>
            <a:spLocks noGrp="1"/>
          </p:cNvSpPr>
          <p:nvPr>
            <p:ph type="body" sz="quarter" idx="11"/>
          </p:nvPr>
        </p:nvSpPr>
        <p:spPr>
          <a:xfrm>
            <a:off x="408983" y="780319"/>
            <a:ext cx="8215218" cy="2133322"/>
          </a:xfrm>
        </p:spPr>
        <p:txBody>
          <a:bodyPr/>
          <a:lstStyle/>
          <a:p>
            <a:pPr marL="172720" lvl="0" indent="0">
              <a:buNone/>
              <a:defRPr/>
            </a:pPr>
            <a:r>
              <a:rPr lang="en-US" sz="1000" spc="-1" dirty="0">
                <a:solidFill>
                  <a:prstClr val="black"/>
                </a:solidFill>
                <a:latin typeface="Trebuchet MS" panose="020B0603020202020204" charset="0"/>
                <a:cs typeface="Trebuchet MS" panose="020B0603020202020204" charset="0"/>
              </a:rPr>
              <a:t>Switch_config_gpon0/2:2#gpon </a:t>
            </a:r>
            <a:r>
              <a:rPr lang="en-US" sz="1000" spc="-1" dirty="0" err="1">
                <a:solidFill>
                  <a:prstClr val="black"/>
                </a:solidFill>
                <a:latin typeface="Trebuchet MS" panose="020B0603020202020204" charset="0"/>
                <a:cs typeface="Trebuchet MS" panose="020B0603020202020204" charset="0"/>
              </a:rPr>
              <a:t>onu</a:t>
            </a:r>
            <a:r>
              <a:rPr lang="en-US"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wifi</a:t>
            </a:r>
            <a:r>
              <a:rPr lang="en-US" sz="1000" spc="-1" dirty="0">
                <a:solidFill>
                  <a:prstClr val="black"/>
                </a:solidFill>
                <a:latin typeface="Trebuchet MS" panose="020B0603020202020204" charset="0"/>
                <a:cs typeface="Trebuchet MS" panose="020B0603020202020204" charset="0"/>
              </a:rPr>
              <a:t> 2.4G ?  </a:t>
            </a:r>
            <a:endParaRPr lang="ru-RU" sz="1000" spc="-1" dirty="0">
              <a:solidFill>
                <a:prstClr val="black"/>
              </a:solidFill>
              <a:latin typeface="Trebuchet MS" panose="020B0603020202020204" charset="0"/>
              <a:cs typeface="Trebuchet MS" panose="020B0603020202020204" charset="0"/>
            </a:endParaRPr>
          </a:p>
          <a:p>
            <a:pPr marL="457200" lvl="0" indent="-284480">
              <a:defRPr/>
            </a:pPr>
            <a:r>
              <a:rPr lang="ru-RU" sz="1000" spc="-1" dirty="0">
                <a:solidFill>
                  <a:prstClr val="black"/>
                </a:solidFill>
                <a:latin typeface="Trebuchet MS" panose="020B0603020202020204" charset="0"/>
                <a:cs typeface="Trebuchet MS" panose="020B0603020202020204" charset="0"/>
              </a:rPr>
              <a:t>	</a:t>
            </a:r>
            <a:r>
              <a:rPr lang="en-US" sz="1000" spc="-1" dirty="0">
                <a:solidFill>
                  <a:prstClr val="black"/>
                </a:solidFill>
                <a:latin typeface="Trebuchet MS" panose="020B0603020202020204" charset="0"/>
                <a:cs typeface="Trebuchet MS" panose="020B0603020202020204" charset="0"/>
              </a:rPr>
              <a:t>channel-Information  -- </a:t>
            </a:r>
            <a:r>
              <a:rPr lang="en-US" sz="1000" spc="-1" dirty="0" err="1">
                <a:solidFill>
                  <a:prstClr val="black"/>
                </a:solidFill>
                <a:latin typeface="Trebuchet MS" panose="020B0603020202020204" charset="0"/>
                <a:cs typeface="Trebuchet MS" panose="020B0603020202020204" charset="0"/>
              </a:rPr>
              <a:t>Config</a:t>
            </a:r>
            <a:r>
              <a:rPr lang="en-US" sz="1000" spc="-1" dirty="0">
                <a:solidFill>
                  <a:prstClr val="black"/>
                </a:solidFill>
                <a:latin typeface="Trebuchet MS" panose="020B0603020202020204" charset="0"/>
                <a:cs typeface="Trebuchet MS" panose="020B0603020202020204" charset="0"/>
              </a:rPr>
              <a:t> WIFI port channel</a:t>
            </a:r>
            <a:r>
              <a:rPr lang="ru-RU" sz="1000" spc="-1" dirty="0">
                <a:solidFill>
                  <a:prstClr val="black"/>
                </a:solidFill>
                <a:latin typeface="Trebuchet MS" panose="020B0603020202020204" charset="0"/>
                <a:cs typeface="Trebuchet MS" panose="020B0603020202020204" charset="0"/>
              </a:rPr>
              <a:t> – можно изменить ширину, номер канала и уменьшить мощность передатчика</a:t>
            </a:r>
            <a:endParaRPr lang="en-US" sz="1000" spc="-1" dirty="0">
              <a:solidFill>
                <a:prstClr val="black"/>
              </a:solidFill>
              <a:latin typeface="Trebuchet MS" panose="020B0603020202020204" charset="0"/>
              <a:cs typeface="Trebuchet MS" panose="020B0603020202020204" charset="0"/>
            </a:endParaRPr>
          </a:p>
          <a:p>
            <a:pPr marL="457200" lvl="0" indent="-284480">
              <a:defRPr/>
            </a:pPr>
            <a:r>
              <a:rPr lang="ru-RU"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tx</a:t>
            </a:r>
            <a:r>
              <a:rPr lang="en-US" sz="1000" spc="-1" dirty="0">
                <a:solidFill>
                  <a:prstClr val="black"/>
                </a:solidFill>
                <a:latin typeface="Trebuchet MS" panose="020B0603020202020204" charset="0"/>
                <a:cs typeface="Trebuchet MS" panose="020B0603020202020204" charset="0"/>
              </a:rPr>
              <a:t>-rate              -- </a:t>
            </a:r>
            <a:r>
              <a:rPr lang="en-US" sz="1000" spc="-1" dirty="0" err="1">
                <a:solidFill>
                  <a:prstClr val="black"/>
                </a:solidFill>
                <a:latin typeface="Trebuchet MS" panose="020B0603020202020204" charset="0"/>
                <a:cs typeface="Trebuchet MS" panose="020B0603020202020204" charset="0"/>
              </a:rPr>
              <a:t>Config</a:t>
            </a:r>
            <a:r>
              <a:rPr lang="en-US" sz="1000" spc="-1" dirty="0">
                <a:solidFill>
                  <a:prstClr val="black"/>
                </a:solidFill>
                <a:latin typeface="Trebuchet MS" panose="020B0603020202020204" charset="0"/>
                <a:cs typeface="Trebuchet MS" panose="020B0603020202020204" charset="0"/>
              </a:rPr>
              <a:t> WIFI port </a:t>
            </a:r>
            <a:r>
              <a:rPr lang="en-US" sz="1000" spc="-1" dirty="0" err="1">
                <a:solidFill>
                  <a:prstClr val="black"/>
                </a:solidFill>
                <a:latin typeface="Trebuchet MS" panose="020B0603020202020204" charset="0"/>
                <a:cs typeface="Trebuchet MS" panose="020B0603020202020204" charset="0"/>
              </a:rPr>
              <a:t>ssid</a:t>
            </a:r>
            <a:r>
              <a:rPr lang="en-US"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Tx</a:t>
            </a:r>
            <a:r>
              <a:rPr lang="en-US" sz="1000" spc="-1" dirty="0">
                <a:solidFill>
                  <a:prstClr val="black"/>
                </a:solidFill>
                <a:latin typeface="Trebuchet MS" panose="020B0603020202020204" charset="0"/>
                <a:cs typeface="Trebuchet MS" panose="020B0603020202020204" charset="0"/>
              </a:rPr>
              <a:t> rate  </a:t>
            </a:r>
            <a:r>
              <a:rPr lang="ru-RU" sz="1000" spc="-1" dirty="0">
                <a:solidFill>
                  <a:prstClr val="black"/>
                </a:solidFill>
                <a:latin typeface="Trebuchet MS" panose="020B0603020202020204" charset="0"/>
                <a:cs typeface="Trebuchet MS" panose="020B0603020202020204" charset="0"/>
              </a:rPr>
              <a:t>- ограничить скорость передачи</a:t>
            </a:r>
          </a:p>
          <a:p>
            <a:pPr marL="457200" lvl="0" indent="-284480">
              <a:defRPr/>
            </a:pPr>
            <a:r>
              <a:rPr lang="ru-RU"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wlan</a:t>
            </a:r>
            <a:r>
              <a:rPr lang="en-US" sz="1000" spc="-1" dirty="0">
                <a:solidFill>
                  <a:prstClr val="black"/>
                </a:solidFill>
                <a:latin typeface="Trebuchet MS" panose="020B0603020202020204" charset="0"/>
                <a:cs typeface="Trebuchet MS" panose="020B0603020202020204" charset="0"/>
              </a:rPr>
              <a:t>-enable          -- </a:t>
            </a:r>
            <a:r>
              <a:rPr lang="en-US" sz="1000" spc="-1" dirty="0" err="1">
                <a:solidFill>
                  <a:prstClr val="black"/>
                </a:solidFill>
                <a:latin typeface="Trebuchet MS" panose="020B0603020202020204" charset="0"/>
                <a:cs typeface="Trebuchet MS" panose="020B0603020202020204" charset="0"/>
              </a:rPr>
              <a:t>Config</a:t>
            </a:r>
            <a:r>
              <a:rPr lang="en-US"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wlan</a:t>
            </a:r>
            <a:r>
              <a:rPr lang="en-US" sz="1000" spc="-1" dirty="0">
                <a:solidFill>
                  <a:prstClr val="black"/>
                </a:solidFill>
                <a:latin typeface="Trebuchet MS" panose="020B0603020202020204" charset="0"/>
                <a:cs typeface="Trebuchet MS" panose="020B0603020202020204" charset="0"/>
              </a:rPr>
              <a:t>-enable status of the WIFI port  </a:t>
            </a:r>
            <a:r>
              <a:rPr lang="ru-RU" sz="1000" spc="-1" dirty="0">
                <a:solidFill>
                  <a:prstClr val="black"/>
                </a:solidFill>
                <a:latin typeface="Trebuchet MS" panose="020B0603020202020204" charset="0"/>
                <a:cs typeface="Trebuchet MS" panose="020B0603020202020204" charset="0"/>
              </a:rPr>
              <a:t>- выключить или включить </a:t>
            </a:r>
            <a:r>
              <a:rPr lang="en-US" sz="1000" spc="-1" dirty="0">
                <a:solidFill>
                  <a:prstClr val="black"/>
                </a:solidFill>
                <a:latin typeface="Trebuchet MS" panose="020B0603020202020204" charset="0"/>
                <a:cs typeface="Trebuchet MS" panose="020B0603020202020204" charset="0"/>
              </a:rPr>
              <a:t>WAN SSID</a:t>
            </a:r>
            <a:endParaRPr lang="ru-RU" sz="1000" spc="-1" dirty="0">
              <a:solidFill>
                <a:prstClr val="black"/>
              </a:solidFill>
              <a:latin typeface="Trebuchet MS" panose="020B0603020202020204" charset="0"/>
              <a:cs typeface="Trebuchet MS" panose="020B0603020202020204" charset="0"/>
            </a:endParaRPr>
          </a:p>
          <a:p>
            <a:pPr marL="457200" lvl="0" indent="-284480">
              <a:defRPr/>
            </a:pPr>
            <a:r>
              <a:rPr lang="ru-RU"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ssid</a:t>
            </a:r>
            <a:r>
              <a:rPr lang="en-US" sz="1000" spc="-1" dirty="0">
                <a:solidFill>
                  <a:prstClr val="black"/>
                </a:solidFill>
                <a:latin typeface="Trebuchet MS" panose="020B0603020202020204" charset="0"/>
                <a:cs typeface="Trebuchet MS" panose="020B0603020202020204" charset="0"/>
              </a:rPr>
              <a:t>                 -- </a:t>
            </a:r>
            <a:r>
              <a:rPr lang="en-US" sz="1000" spc="-1" dirty="0" err="1">
                <a:solidFill>
                  <a:prstClr val="black"/>
                </a:solidFill>
                <a:latin typeface="Trebuchet MS" panose="020B0603020202020204" charset="0"/>
                <a:cs typeface="Trebuchet MS" panose="020B0603020202020204" charset="0"/>
              </a:rPr>
              <a:t>Ssid</a:t>
            </a:r>
            <a:r>
              <a:rPr lang="en-US"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config</a:t>
            </a:r>
            <a:r>
              <a:rPr lang="en-US" sz="1000" spc="-1" dirty="0">
                <a:solidFill>
                  <a:prstClr val="black"/>
                </a:solidFill>
                <a:latin typeface="Trebuchet MS" panose="020B0603020202020204" charset="0"/>
                <a:cs typeface="Trebuchet MS" panose="020B0603020202020204" charset="0"/>
              </a:rPr>
              <a:t> – </a:t>
            </a:r>
            <a:r>
              <a:rPr lang="ru-RU" sz="1000" spc="-1" dirty="0">
                <a:solidFill>
                  <a:prstClr val="black"/>
                </a:solidFill>
                <a:latin typeface="Trebuchet MS" panose="020B0603020202020204" charset="0"/>
                <a:cs typeface="Trebuchet MS" panose="020B0603020202020204" charset="0"/>
              </a:rPr>
              <a:t>настроить пароль и имя </a:t>
            </a:r>
            <a:r>
              <a:rPr lang="en-US" sz="1000" spc="-1" dirty="0" smtClean="0">
                <a:solidFill>
                  <a:prstClr val="black"/>
                </a:solidFill>
                <a:latin typeface="Trebuchet MS" panose="020B0603020202020204" charset="0"/>
                <a:cs typeface="Trebuchet MS" panose="020B0603020202020204" charset="0"/>
              </a:rPr>
              <a:t>SSID</a:t>
            </a:r>
            <a:endParaRPr lang="ru-RU" sz="1000" spc="-1" dirty="0">
              <a:solidFill>
                <a:prstClr val="black"/>
              </a:solidFill>
              <a:latin typeface="Trebuchet MS" panose="020B0603020202020204" charset="0"/>
              <a:cs typeface="Trebuchet MS" panose="020B0603020202020204" charset="0"/>
            </a:endParaRPr>
          </a:p>
          <a:p>
            <a:pPr marL="172720" lvl="0" indent="0">
              <a:buNone/>
              <a:defRPr/>
            </a:pPr>
            <a:r>
              <a:rPr lang="ru-RU" sz="1000" spc="-1" dirty="0" smtClean="0">
                <a:solidFill>
                  <a:prstClr val="black"/>
                </a:solidFill>
                <a:latin typeface="Trebuchet MS" panose="020B0603020202020204" charset="0"/>
                <a:cs typeface="Trebuchet MS" panose="020B0603020202020204" charset="0"/>
              </a:rPr>
              <a:t>Статус </a:t>
            </a:r>
            <a:r>
              <a:rPr lang="ru-RU" sz="1000" spc="-1" dirty="0">
                <a:solidFill>
                  <a:prstClr val="black"/>
                </a:solidFill>
                <a:latin typeface="Trebuchet MS" panose="020B0603020202020204" charset="0"/>
                <a:cs typeface="Trebuchet MS" panose="020B0603020202020204" charset="0"/>
              </a:rPr>
              <a:t>текущей настройки смотрится командой:</a:t>
            </a:r>
          </a:p>
          <a:p>
            <a:pPr marL="457200" lvl="0" indent="-284480">
              <a:defRPr/>
            </a:pPr>
            <a:r>
              <a:rPr lang="ru-RU" sz="1000" spc="-1" dirty="0">
                <a:solidFill>
                  <a:prstClr val="black"/>
                </a:solidFill>
                <a:latin typeface="Trebuchet MS" panose="020B0603020202020204" charset="0"/>
                <a:cs typeface="Trebuchet MS" panose="020B0603020202020204" charset="0"/>
              </a:rPr>
              <a:t>	</a:t>
            </a:r>
            <a:r>
              <a:rPr lang="en-US" sz="1000" spc="-1" dirty="0">
                <a:solidFill>
                  <a:prstClr val="black"/>
                </a:solidFill>
                <a:latin typeface="Trebuchet MS" panose="020B0603020202020204" charset="0"/>
                <a:cs typeface="Trebuchet MS" panose="020B0603020202020204" charset="0"/>
              </a:rPr>
              <a:t>show </a:t>
            </a:r>
            <a:r>
              <a:rPr lang="en-US" sz="1000" spc="-1" dirty="0" err="1">
                <a:solidFill>
                  <a:prstClr val="black"/>
                </a:solidFill>
                <a:latin typeface="Trebuchet MS" panose="020B0603020202020204" charset="0"/>
                <a:cs typeface="Trebuchet MS" panose="020B0603020202020204" charset="0"/>
              </a:rPr>
              <a:t>gpon</a:t>
            </a:r>
            <a:r>
              <a:rPr lang="en-US" sz="1000" spc="-1" dirty="0">
                <a:solidFill>
                  <a:prstClr val="black"/>
                </a:solidFill>
                <a:latin typeface="Trebuchet MS" panose="020B0603020202020204" charset="0"/>
                <a:cs typeface="Trebuchet MS" panose="020B0603020202020204" charset="0"/>
              </a:rPr>
              <a:t> interface </a:t>
            </a:r>
            <a:r>
              <a:rPr lang="en-US" sz="1000" spc="-1" dirty="0" err="1">
                <a:solidFill>
                  <a:prstClr val="black"/>
                </a:solidFill>
                <a:latin typeface="Trebuchet MS" panose="020B0603020202020204" charset="0"/>
                <a:cs typeface="Trebuchet MS" panose="020B0603020202020204" charset="0"/>
              </a:rPr>
              <a:t>gpon</a:t>
            </a:r>
            <a:r>
              <a:rPr lang="en-US" sz="1000" spc="-1" dirty="0">
                <a:solidFill>
                  <a:prstClr val="black"/>
                </a:solidFill>
                <a:latin typeface="Trebuchet MS" panose="020B0603020202020204" charset="0"/>
                <a:cs typeface="Trebuchet MS" panose="020B0603020202020204" charset="0"/>
              </a:rPr>
              <a:t> 0/X:Y </a:t>
            </a:r>
            <a:r>
              <a:rPr lang="en-US" sz="1000" spc="-1" dirty="0" err="1">
                <a:solidFill>
                  <a:prstClr val="black"/>
                </a:solidFill>
                <a:latin typeface="Trebuchet MS" panose="020B0603020202020204" charset="0"/>
                <a:cs typeface="Trebuchet MS" panose="020B0603020202020204" charset="0"/>
              </a:rPr>
              <a:t>onu</a:t>
            </a:r>
            <a:r>
              <a:rPr lang="en-US" sz="1000" spc="-1" dirty="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wifi</a:t>
            </a:r>
            <a:r>
              <a:rPr lang="en-US" sz="1000" spc="-1" dirty="0">
                <a:solidFill>
                  <a:prstClr val="black"/>
                </a:solidFill>
                <a:latin typeface="Trebuchet MS" panose="020B0603020202020204" charset="0"/>
                <a:cs typeface="Trebuchet MS" panose="020B0603020202020204" charset="0"/>
              </a:rPr>
              <a:t> 1 </a:t>
            </a:r>
            <a:r>
              <a:rPr lang="en-US" sz="1000" spc="-1" dirty="0" err="1">
                <a:solidFill>
                  <a:prstClr val="black"/>
                </a:solidFill>
                <a:latin typeface="Trebuchet MS" panose="020B0603020202020204" charset="0"/>
                <a:cs typeface="Trebuchet MS" panose="020B0603020202020204" charset="0"/>
              </a:rPr>
              <a:t>config</a:t>
            </a:r>
            <a:endParaRPr lang="ru-RU" sz="1000" spc="-1" dirty="0">
              <a:solidFill>
                <a:prstClr val="black"/>
              </a:solidFill>
              <a:latin typeface="Trebuchet MS" panose="020B0603020202020204" charset="0"/>
              <a:cs typeface="Trebuchet MS" panose="020B0603020202020204" charset="0"/>
            </a:endParaRPr>
          </a:p>
          <a:p>
            <a:endParaRPr lang="ru-RU" sz="1000" dirty="0"/>
          </a:p>
        </p:txBody>
      </p:sp>
    </p:spTree>
    <p:extLst>
      <p:ext uri="{BB962C8B-B14F-4D97-AF65-F5344CB8AC3E}">
        <p14:creationId xmlns:p14="http://schemas.microsoft.com/office/powerpoint/2010/main" val="4019552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a:extLst>
              <a:ext uri="{FF2B5EF4-FFF2-40B4-BE49-F238E27FC236}">
                <a16:creationId xmlns:a16="http://schemas.microsoft.com/office/drawing/2014/main" id="{D195FFE2-DABE-4218-BDFE-CC2D13D8CBDC}"/>
              </a:ext>
            </a:extLst>
          </p:cNvPr>
          <p:cNvSpPr>
            <a:spLocks noGrp="1"/>
          </p:cNvSpPr>
          <p:nvPr>
            <p:ph type="body" sz="quarter" idx="10"/>
          </p:nvPr>
        </p:nvSpPr>
        <p:spPr/>
        <p:txBody>
          <a:bodyPr/>
          <a:lstStyle/>
          <a:p>
            <a:pPr marL="171450" indent="-171450">
              <a:buFontTx/>
              <a:buChar char="-"/>
            </a:pPr>
            <a:r>
              <a:rPr lang="ru-RU" sz="900" dirty="0" smtClean="0"/>
              <a:t>Основные </a:t>
            </a:r>
            <a:r>
              <a:rPr lang="ru-RU" sz="900" dirty="0"/>
              <a:t>отличия GPON от GEPON заключаются в большей полосе нисходящего потока (</a:t>
            </a:r>
            <a:r>
              <a:rPr lang="ru-RU" sz="900" dirty="0" err="1"/>
              <a:t>DownStream</a:t>
            </a:r>
            <a:r>
              <a:rPr lang="ru-RU" sz="900" dirty="0"/>
              <a:t>, DS) у GPON: 2.5G против 1.25G у GEPON и максимальным количеством абонентов на порту, GPON – до 128, GEPON – до 64. А также, отличающейся структурой кадров: в GEPON она максимально похожа на </a:t>
            </a:r>
            <a:r>
              <a:rPr lang="ru-RU" sz="900" dirty="0" err="1"/>
              <a:t>Ethernet</a:t>
            </a:r>
            <a:r>
              <a:rPr lang="ru-RU" sz="900" dirty="0"/>
              <a:t>, а у GPON более сложная, и больше напоминает SDH</a:t>
            </a:r>
            <a:r>
              <a:rPr lang="ru-RU" sz="900" dirty="0" smtClean="0"/>
              <a:t>.</a:t>
            </a:r>
          </a:p>
          <a:p>
            <a:pPr marL="171450" indent="-171450">
              <a:buFontTx/>
              <a:buChar char="-"/>
            </a:pPr>
            <a:r>
              <a:rPr lang="ru-RU" sz="900" dirty="0" smtClean="0"/>
              <a:t>В </a:t>
            </a:r>
            <a:r>
              <a:rPr lang="ru-RU" sz="900" dirty="0"/>
              <a:t>GEPON пакеты </a:t>
            </a:r>
            <a:r>
              <a:rPr lang="ru-RU" sz="900" dirty="0" err="1"/>
              <a:t>Ethernet</a:t>
            </a:r>
            <a:r>
              <a:rPr lang="ru-RU" sz="900" dirty="0"/>
              <a:t> передаются в своем исходном формате по сети PON. В сети GPON для передачи данных требуется два уровня </a:t>
            </a:r>
            <a:r>
              <a:rPr lang="ru-RU" sz="900" dirty="0" smtClean="0"/>
              <a:t>инкапсуляции.</a:t>
            </a:r>
          </a:p>
          <a:p>
            <a:pPr marL="171450" indent="-171450">
              <a:buFontTx/>
              <a:buChar char="-"/>
            </a:pPr>
            <a:r>
              <a:rPr lang="ru-RU" sz="900" dirty="0" smtClean="0"/>
              <a:t>Основные </a:t>
            </a:r>
            <a:r>
              <a:rPr lang="ru-RU" sz="900" dirty="0"/>
              <a:t>особенности GPON:</a:t>
            </a:r>
          </a:p>
          <a:p>
            <a:r>
              <a:rPr lang="ru-RU" sz="900" dirty="0"/>
              <a:t>   + Полностью стандартизированная технология (рекомендация ITU-T G.984);</a:t>
            </a:r>
          </a:p>
          <a:p>
            <a:r>
              <a:rPr lang="ru-RU" sz="900" dirty="0"/>
              <a:t>   + Полностью стандартизированный протокол управления OMCI (протокол TR-069);</a:t>
            </a:r>
          </a:p>
          <a:p>
            <a:r>
              <a:rPr lang="ru-RU" sz="900" dirty="0"/>
              <a:t>   + Использование линейного кода NRZ без избыточности («честные» 2.5G);</a:t>
            </a:r>
          </a:p>
          <a:p>
            <a:r>
              <a:rPr lang="ru-RU" sz="900" dirty="0"/>
              <a:t>   + Более эффективные механизмы для передачи TDM-трафика;</a:t>
            </a:r>
          </a:p>
          <a:p>
            <a:r>
              <a:rPr lang="ru-RU" sz="900" dirty="0"/>
              <a:t>   – Более высокая стоимость, нежели GEPON;</a:t>
            </a:r>
          </a:p>
          <a:p>
            <a:r>
              <a:rPr lang="ru-RU" sz="900" dirty="0"/>
              <a:t>   – Более сложное конфигурирование оборудования.</a:t>
            </a:r>
          </a:p>
          <a:p>
            <a:pPr marL="171450" indent="-171450">
              <a:buFontTx/>
              <a:buChar char="-"/>
            </a:pPr>
            <a:endParaRPr lang="ru-RU" sz="900" dirty="0"/>
          </a:p>
        </p:txBody>
      </p:sp>
      <p:sp>
        <p:nvSpPr>
          <p:cNvPr id="7" name="Рисунок 6">
            <a:extLst>
              <a:ext uri="{FF2B5EF4-FFF2-40B4-BE49-F238E27FC236}">
                <a16:creationId xmlns:a16="http://schemas.microsoft.com/office/drawing/2014/main" id="{1010D267-CA58-4E77-BA03-780516C7F242}"/>
              </a:ext>
            </a:extLst>
          </p:cNvPr>
          <p:cNvSpPr>
            <a:spLocks noGrp="1"/>
          </p:cNvSpPr>
          <p:nvPr>
            <p:ph type="pic" sz="quarter" idx="11"/>
          </p:nvPr>
        </p:nvSpPr>
        <p:spPr/>
      </p:sp>
      <p:sp>
        <p:nvSpPr>
          <p:cNvPr id="5" name="Заголовок 4">
            <a:extLst>
              <a:ext uri="{FF2B5EF4-FFF2-40B4-BE49-F238E27FC236}">
                <a16:creationId xmlns:a16="http://schemas.microsoft.com/office/drawing/2014/main" id="{C82C4F0E-61C2-4113-AFD6-081F6550084E}"/>
              </a:ext>
            </a:extLst>
          </p:cNvPr>
          <p:cNvSpPr>
            <a:spLocks noGrp="1"/>
          </p:cNvSpPr>
          <p:nvPr>
            <p:ph type="title"/>
          </p:nvPr>
        </p:nvSpPr>
        <p:spPr/>
        <p:txBody>
          <a:bodyPr/>
          <a:lstStyle/>
          <a:p>
            <a:pPr marL="12700">
              <a:lnSpc>
                <a:spcPct val="100000"/>
              </a:lnSpc>
            </a:pPr>
            <a:r>
              <a:rPr lang="en-US" spc="-1" dirty="0">
                <a:latin typeface="Trebuchet MS" panose="020B0603020202020204" charset="0"/>
                <a:ea typeface="DejaVu Sans" panose="020B0603030804020204"/>
                <a:cs typeface="Trebuchet MS" panose="020B0603020202020204" charset="0"/>
              </a:rPr>
              <a:t>GPON </a:t>
            </a:r>
            <a:r>
              <a:rPr lang="ru-RU" spc="-1" dirty="0">
                <a:latin typeface="Trebuchet MS" panose="020B0603020202020204" charset="0"/>
                <a:ea typeface="DejaVu Sans" panose="020B0603030804020204"/>
                <a:cs typeface="Trebuchet MS" panose="020B0603020202020204" charset="0"/>
              </a:rPr>
              <a:t>и </a:t>
            </a:r>
            <a:r>
              <a:rPr lang="en-US" spc="-1" dirty="0" smtClean="0">
                <a:latin typeface="Trebuchet MS" panose="020B0603020202020204" charset="0"/>
                <a:ea typeface="DejaVu Sans" panose="020B0603030804020204"/>
                <a:cs typeface="Trebuchet MS" panose="020B0603020202020204" charset="0"/>
              </a:rPr>
              <a:t>EPON</a:t>
            </a:r>
            <a:r>
              <a:rPr lang="ru-RU" spc="-1" dirty="0" smtClean="0">
                <a:latin typeface="Trebuchet MS" panose="020B0603020202020204" charset="0"/>
                <a:ea typeface="DejaVu Sans" panose="020B0603030804020204"/>
                <a:cs typeface="Trebuchet MS" panose="020B0603020202020204" charset="0"/>
              </a:rPr>
              <a:t/>
            </a:r>
            <a:br>
              <a:rPr lang="ru-RU" spc="-1" dirty="0" smtClean="0">
                <a:latin typeface="Trebuchet MS" panose="020B0603020202020204" charset="0"/>
                <a:ea typeface="DejaVu Sans" panose="020B0603030804020204"/>
                <a:cs typeface="Trebuchet MS" panose="020B0603020202020204" charset="0"/>
              </a:rPr>
            </a:br>
            <a:r>
              <a:rPr lang="ru-RU" spc="-1" dirty="0" smtClean="0">
                <a:latin typeface="Trebuchet MS" panose="020B0603020202020204" charset="0"/>
                <a:ea typeface="DejaVu Sans" panose="020B0603030804020204"/>
                <a:cs typeface="Trebuchet MS" panose="020B0603020202020204" charset="0"/>
              </a:rPr>
              <a:t>Разновидности технологий</a:t>
            </a:r>
            <a:endParaRPr lang="en-US" spc="-1" dirty="0">
              <a:latin typeface="Trebuchet MS" panose="020B0603020202020204" charset="0"/>
              <a:ea typeface="DejaVu Sans" panose="020B0603030804020204"/>
              <a:cs typeface="Trebuchet MS" panose="020B0603020202020204" charset="0"/>
            </a:endParaRPr>
          </a:p>
        </p:txBody>
      </p:sp>
      <p:pic>
        <p:nvPicPr>
          <p:cNvPr id="2" name="Рисунок 1"/>
          <p:cNvPicPr>
            <a:picLocks noChangeAspect="1"/>
          </p:cNvPicPr>
          <p:nvPr/>
        </p:nvPicPr>
        <p:blipFill>
          <a:blip r:embed="rId2"/>
          <a:stretch>
            <a:fillRect/>
          </a:stretch>
        </p:blipFill>
        <p:spPr>
          <a:xfrm>
            <a:off x="5208611" y="0"/>
            <a:ext cx="3935390" cy="5143500"/>
          </a:xfrm>
          <a:prstGeom prst="rect">
            <a:avLst/>
          </a:prstGeom>
        </p:spPr>
      </p:pic>
    </p:spTree>
    <p:extLst>
      <p:ext uri="{BB962C8B-B14F-4D97-AF65-F5344CB8AC3E}">
        <p14:creationId xmlns:p14="http://schemas.microsoft.com/office/powerpoint/2010/main" val="821740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62"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p:txBody>
      </p:sp>
      <p:sp>
        <p:nvSpPr>
          <p:cNvPr id="4" name="Заголовок 3"/>
          <p:cNvSpPr>
            <a:spLocks noGrp="1"/>
          </p:cNvSpPr>
          <p:nvPr>
            <p:ph type="title"/>
          </p:nvPr>
        </p:nvSpPr>
        <p:spPr/>
        <p:txBody>
          <a:bodyPr/>
          <a:lstStyle/>
          <a:p>
            <a:r>
              <a:rPr lang="ru-RU" dirty="0">
                <a:latin typeface="+mn-lt"/>
              </a:rPr>
              <a:t>Первичная настройка OLT:  Настройка шаблона для автоматической регистрации ONU</a:t>
            </a:r>
            <a:br>
              <a:rPr lang="ru-RU" dirty="0">
                <a:latin typeface="+mn-lt"/>
              </a:rPr>
            </a:br>
            <a:endParaRPr lang="ru-RU" dirty="0">
              <a:latin typeface="+mn-lt"/>
            </a:endParaRPr>
          </a:p>
        </p:txBody>
      </p:sp>
      <p:sp>
        <p:nvSpPr>
          <p:cNvPr id="5" name="Текст 4"/>
          <p:cNvSpPr>
            <a:spLocks noGrp="1"/>
          </p:cNvSpPr>
          <p:nvPr>
            <p:ph type="body" sz="quarter" idx="11"/>
          </p:nvPr>
        </p:nvSpPr>
        <p:spPr>
          <a:xfrm>
            <a:off x="408982" y="918842"/>
            <a:ext cx="8215218" cy="3272158"/>
          </a:xfrm>
        </p:spPr>
        <p:txBody>
          <a:bodyPr/>
          <a:lstStyle/>
          <a:p>
            <a:pPr marL="0" lvl="0" indent="0">
              <a:lnSpc>
                <a:spcPct val="150000"/>
              </a:lnSpc>
              <a:buNone/>
            </a:pPr>
            <a:r>
              <a:rPr lang="ru-RU" b="1" spc="-1" dirty="0">
                <a:solidFill>
                  <a:srgbClr val="6D28AA"/>
                </a:solidFill>
                <a:latin typeface="Trebuchet MS" panose="020B0603020202020204" charset="0"/>
                <a:cs typeface="Trebuchet MS" panose="020B0603020202020204" charset="0"/>
              </a:rPr>
              <a:t>В шаблоне мы будем осуществлять привязку всех созданных профилей для нашей ONU</a:t>
            </a:r>
            <a:r>
              <a:rPr lang="ru-RU" b="1" spc="-1" dirty="0" smtClean="0">
                <a:solidFill>
                  <a:srgbClr val="6D28AA"/>
                </a:solidFill>
                <a:latin typeface="Trebuchet MS" panose="020B0603020202020204" charset="0"/>
                <a:cs typeface="Trebuchet MS" panose="020B0603020202020204" charset="0"/>
              </a:rPr>
              <a:t>.</a:t>
            </a:r>
            <a:endParaRPr lang="ru-RU" b="1" spc="-1" dirty="0">
              <a:solidFill>
                <a:srgbClr val="6D28AA"/>
              </a:solidFill>
              <a:latin typeface="Trebuchet MS" panose="020B0603020202020204" charset="0"/>
              <a:cs typeface="Trebuchet MS" panose="020B0603020202020204" charset="0"/>
            </a:endParaRPr>
          </a:p>
          <a:p>
            <a:pPr marL="0" lvl="0" indent="0" defTabSz="914400" eaLnBrk="0" fontAlgn="base" hangingPunct="0">
              <a:lnSpc>
                <a:spcPct val="150000"/>
              </a:lnSpc>
              <a:spcBef>
                <a:spcPct val="0"/>
              </a:spcBef>
              <a:spcAft>
                <a:spcPct val="0"/>
              </a:spcAft>
              <a:buClrTx/>
              <a:buSzTx/>
              <a:buNone/>
            </a:pPr>
            <a:r>
              <a:rPr lang="ru-RU" altLang="ru-RU" sz="1000" dirty="0" err="1">
                <a:solidFill>
                  <a:srgbClr val="000000"/>
                </a:solidFill>
                <a:latin typeface="Consolas" panose="020B0609020204030204" pitchFamily="49" charset="0"/>
                <a:cs typeface="+mn-cs"/>
              </a:rPr>
              <a:t>gpon</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onu-config-template</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internet</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a:solidFill>
                  <a:srgbClr val="333333"/>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cmd-sequence</a:t>
            </a:r>
            <a:r>
              <a:rPr lang="ru-RU" altLang="ru-RU" sz="1000" dirty="0">
                <a:solidFill>
                  <a:srgbClr val="000000"/>
                </a:solidFill>
                <a:latin typeface="Consolas" panose="020B0609020204030204" pitchFamily="49" charset="0"/>
                <a:cs typeface="+mn-cs"/>
              </a:rPr>
              <a:t> 001 </a:t>
            </a:r>
            <a:r>
              <a:rPr lang="ru-RU" altLang="ru-RU" sz="1000" dirty="0" err="1">
                <a:solidFill>
                  <a:srgbClr val="000000"/>
                </a:solidFill>
                <a:latin typeface="Consolas" panose="020B0609020204030204" pitchFamily="49" charset="0"/>
                <a:cs typeface="+mn-cs"/>
              </a:rPr>
              <a:t>gpon</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onu</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tcont-virtual-port-bind-profile</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tvbind-default</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a:solidFill>
                  <a:srgbClr val="333333"/>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cmd-sequence</a:t>
            </a:r>
            <a:r>
              <a:rPr lang="ru-RU" altLang="ru-RU" sz="1000" dirty="0">
                <a:solidFill>
                  <a:srgbClr val="000000"/>
                </a:solidFill>
                <a:latin typeface="Consolas" panose="020B0609020204030204" pitchFamily="49" charset="0"/>
                <a:cs typeface="+mn-cs"/>
              </a:rPr>
              <a:t> 002 </a:t>
            </a:r>
            <a:r>
              <a:rPr lang="ru-RU" altLang="ru-RU" sz="1000" dirty="0" err="1">
                <a:solidFill>
                  <a:srgbClr val="000000"/>
                </a:solidFill>
                <a:latin typeface="Consolas" panose="020B0609020204030204" pitchFamily="49" charset="0"/>
                <a:cs typeface="+mn-cs"/>
              </a:rPr>
              <a:t>gpon</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onu</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flow-mapping-profile</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flow-mapping-default</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a:solidFill>
                  <a:srgbClr val="333333"/>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cmd-sequence</a:t>
            </a:r>
            <a:r>
              <a:rPr lang="ru-RU" altLang="ru-RU" sz="1000" dirty="0">
                <a:solidFill>
                  <a:srgbClr val="000000"/>
                </a:solidFill>
                <a:latin typeface="Consolas" panose="020B0609020204030204" pitchFamily="49" charset="0"/>
                <a:cs typeface="+mn-cs"/>
              </a:rPr>
              <a:t> 003 </a:t>
            </a:r>
            <a:r>
              <a:rPr lang="ru-RU" altLang="ru-RU" sz="1000" dirty="0" err="1">
                <a:solidFill>
                  <a:srgbClr val="000000"/>
                </a:solidFill>
                <a:latin typeface="Consolas" panose="020B0609020204030204" pitchFamily="49" charset="0"/>
                <a:cs typeface="+mn-cs"/>
              </a:rPr>
              <a:t>gpon</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onu</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uni</a:t>
            </a:r>
            <a:r>
              <a:rPr lang="ru-RU" altLang="ru-RU" sz="1000" dirty="0">
                <a:solidFill>
                  <a:srgbClr val="000000"/>
                </a:solidFill>
                <a:latin typeface="Consolas" panose="020B0609020204030204" pitchFamily="49" charset="0"/>
                <a:cs typeface="+mn-cs"/>
              </a:rPr>
              <a:t> 1 </a:t>
            </a:r>
            <a:r>
              <a:rPr lang="ru-RU" altLang="ru-RU" sz="1000" dirty="0" err="1">
                <a:solidFill>
                  <a:srgbClr val="000000"/>
                </a:solidFill>
                <a:latin typeface="Consolas" panose="020B0609020204030204" pitchFamily="49" charset="0"/>
                <a:cs typeface="+mn-cs"/>
              </a:rPr>
              <a:t>vlan-profile</a:t>
            </a:r>
            <a:r>
              <a:rPr lang="ru-RU" altLang="ru-RU" sz="1000" dirty="0">
                <a:solidFill>
                  <a:srgbClr val="000000"/>
                </a:solidFill>
                <a:latin typeface="Consolas" panose="020B0609020204030204" pitchFamily="49" charset="0"/>
                <a:cs typeface="+mn-cs"/>
              </a:rPr>
              <a:t> ONU-VLAN-11</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a:solidFill>
                  <a:srgbClr val="333333"/>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cmd-sequence</a:t>
            </a:r>
            <a:r>
              <a:rPr lang="ru-RU" altLang="ru-RU" sz="1000" dirty="0">
                <a:solidFill>
                  <a:srgbClr val="000000"/>
                </a:solidFill>
                <a:latin typeface="Consolas" panose="020B0609020204030204" pitchFamily="49" charset="0"/>
                <a:cs typeface="+mn-cs"/>
              </a:rPr>
              <a:t> 004 </a:t>
            </a:r>
            <a:r>
              <a:rPr lang="ru-RU" altLang="ru-RU" sz="1000" dirty="0" err="1">
                <a:solidFill>
                  <a:srgbClr val="000000"/>
                </a:solidFill>
                <a:latin typeface="Consolas" panose="020B0609020204030204" pitchFamily="49" charset="0"/>
                <a:cs typeface="+mn-cs"/>
              </a:rPr>
              <a:t>gpon</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onu</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uni</a:t>
            </a:r>
            <a:r>
              <a:rPr lang="ru-RU" altLang="ru-RU" sz="1000" dirty="0">
                <a:solidFill>
                  <a:srgbClr val="000000"/>
                </a:solidFill>
                <a:latin typeface="Consolas" panose="020B0609020204030204" pitchFamily="49" charset="0"/>
                <a:cs typeface="+mn-cs"/>
              </a:rPr>
              <a:t> 1 </a:t>
            </a:r>
            <a:r>
              <a:rPr lang="ru-RU" altLang="ru-RU" sz="1000" dirty="0" err="1">
                <a:solidFill>
                  <a:srgbClr val="000000"/>
                </a:solidFill>
                <a:latin typeface="Consolas" panose="020B0609020204030204" pitchFamily="49" charset="0"/>
                <a:cs typeface="+mn-cs"/>
              </a:rPr>
              <a:t>mcst-oper-profile</a:t>
            </a:r>
            <a:r>
              <a:rPr lang="ru-RU" altLang="ru-RU" sz="1000" dirty="0">
                <a:solidFill>
                  <a:srgbClr val="000000"/>
                </a:solidFill>
                <a:latin typeface="Consolas" panose="020B0609020204030204" pitchFamily="49" charset="0"/>
                <a:cs typeface="+mn-cs"/>
              </a:rPr>
              <a:t> IPTV</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a:solidFill>
                  <a:srgbClr val="333333"/>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cmd-sequence</a:t>
            </a:r>
            <a:r>
              <a:rPr lang="ru-RU" altLang="ru-RU" sz="1000" dirty="0">
                <a:solidFill>
                  <a:srgbClr val="000000"/>
                </a:solidFill>
                <a:latin typeface="Consolas" panose="020B0609020204030204" pitchFamily="49" charset="0"/>
                <a:cs typeface="+mn-cs"/>
              </a:rPr>
              <a:t> 005 </a:t>
            </a:r>
            <a:r>
              <a:rPr lang="ru-RU" altLang="ru-RU" sz="1000" dirty="0" err="1">
                <a:solidFill>
                  <a:srgbClr val="000000"/>
                </a:solidFill>
                <a:latin typeface="Consolas" panose="020B0609020204030204" pitchFamily="49" charset="0"/>
                <a:cs typeface="+mn-cs"/>
              </a:rPr>
              <a:t>gpon</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onu</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uni</a:t>
            </a:r>
            <a:r>
              <a:rPr lang="ru-RU" altLang="ru-RU" sz="1000" dirty="0">
                <a:solidFill>
                  <a:srgbClr val="000000"/>
                </a:solidFill>
                <a:latin typeface="Consolas" panose="020B0609020204030204" pitchFamily="49" charset="0"/>
                <a:cs typeface="+mn-cs"/>
              </a:rPr>
              <a:t> 1 </a:t>
            </a:r>
            <a:r>
              <a:rPr lang="ru-RU" altLang="ru-RU" sz="1000" dirty="0" err="1">
                <a:solidFill>
                  <a:srgbClr val="000000"/>
                </a:solidFill>
                <a:latin typeface="Consolas" panose="020B0609020204030204" pitchFamily="49" charset="0"/>
                <a:cs typeface="+mn-cs"/>
              </a:rPr>
              <a:t>mcst-dynamic-group-profile</a:t>
            </a:r>
            <a:r>
              <a:rPr lang="ru-RU" altLang="ru-RU" sz="1000" dirty="0">
                <a:solidFill>
                  <a:srgbClr val="000000"/>
                </a:solidFill>
                <a:latin typeface="Consolas" panose="020B0609020204030204" pitchFamily="49" charset="0"/>
                <a:cs typeface="+mn-cs"/>
              </a:rPr>
              <a:t> IPTV</a:t>
            </a:r>
          </a:p>
          <a:p>
            <a:pPr marL="0" lvl="0" indent="0" defTabSz="914400" eaLnBrk="0" fontAlgn="base" hangingPunct="0">
              <a:spcBef>
                <a:spcPct val="0"/>
              </a:spcBef>
              <a:spcAft>
                <a:spcPct val="0"/>
              </a:spcAft>
              <a:buClrTx/>
              <a:buSzTx/>
              <a:buNone/>
            </a:pPr>
            <a:endParaRPr lang="ru-RU" altLang="ru-RU" sz="1000" dirty="0">
              <a:solidFill>
                <a:srgbClr val="000000"/>
              </a:solidFill>
              <a:latin typeface="Consolas" panose="020B0609020204030204" pitchFamily="49" charset="0"/>
              <a:cs typeface="+mn-cs"/>
            </a:endParaRPr>
          </a:p>
          <a:p>
            <a:pPr marL="0" lvl="0" indent="0" defTabSz="914400" eaLnBrk="0" fontAlgn="base" hangingPunct="0">
              <a:spcBef>
                <a:spcPct val="0"/>
              </a:spcBef>
              <a:spcAft>
                <a:spcPct val="0"/>
              </a:spcAft>
              <a:buClrTx/>
              <a:buSzTx/>
              <a:buNone/>
            </a:pPr>
            <a:r>
              <a:rPr lang="ru-RU" altLang="ru-RU" sz="1000" dirty="0">
                <a:solidFill>
                  <a:srgbClr val="000000"/>
                </a:solidFill>
                <a:latin typeface="Consolas" panose="020B0609020204030204" pitchFamily="49" charset="0"/>
                <a:cs typeface="+mn-cs"/>
              </a:rPr>
              <a:t>Для </a:t>
            </a:r>
            <a:r>
              <a:rPr lang="en-US" altLang="ru-RU" sz="1000" dirty="0">
                <a:solidFill>
                  <a:srgbClr val="000000"/>
                </a:solidFill>
                <a:latin typeface="Consolas" panose="020B0609020204030204" pitchFamily="49" charset="0"/>
                <a:cs typeface="+mn-cs"/>
              </a:rPr>
              <a:t>HGU ONU </a:t>
            </a:r>
            <a:r>
              <a:rPr lang="ru-RU" altLang="ru-RU" sz="1000" dirty="0">
                <a:solidFill>
                  <a:srgbClr val="000000"/>
                </a:solidFill>
                <a:latin typeface="Consolas" panose="020B0609020204030204" pitchFamily="49" charset="0"/>
                <a:cs typeface="+mn-cs"/>
              </a:rPr>
              <a:t>мы применяем </a:t>
            </a:r>
            <a:r>
              <a:rPr lang="en-US" altLang="ru-RU" sz="1000" dirty="0">
                <a:solidFill>
                  <a:srgbClr val="000000"/>
                </a:solidFill>
                <a:latin typeface="Consolas" panose="020B0609020204030204" pitchFamily="49" charset="0"/>
                <a:cs typeface="+mn-cs"/>
              </a:rPr>
              <a:t>flow-mapping-default-</a:t>
            </a:r>
            <a:r>
              <a:rPr lang="en-US" altLang="ru-RU" sz="1000" dirty="0" err="1">
                <a:solidFill>
                  <a:srgbClr val="000000"/>
                </a:solidFill>
                <a:latin typeface="Consolas" panose="020B0609020204030204" pitchFamily="49" charset="0"/>
                <a:cs typeface="+mn-cs"/>
              </a:rPr>
              <a:t>hgu</a:t>
            </a:r>
            <a:r>
              <a:rPr lang="en-US" altLang="ru-RU" sz="1000" dirty="0">
                <a:solidFill>
                  <a:srgbClr val="000000"/>
                </a:solidFill>
                <a:latin typeface="Consolas" panose="020B0609020204030204" pitchFamily="49" charset="0"/>
                <a:cs typeface="+mn-cs"/>
              </a:rPr>
              <a:t> </a:t>
            </a:r>
            <a:r>
              <a:rPr lang="ru-RU" altLang="ru-RU" sz="1000" dirty="0">
                <a:solidFill>
                  <a:srgbClr val="000000"/>
                </a:solidFill>
                <a:latin typeface="Consolas" panose="020B0609020204030204" pitchFamily="49" charset="0"/>
                <a:cs typeface="+mn-cs"/>
              </a:rPr>
              <a:t>и остальные правила применяются уже к </a:t>
            </a:r>
            <a:r>
              <a:rPr lang="en-US" altLang="ru-RU" sz="1000" dirty="0" err="1">
                <a:solidFill>
                  <a:srgbClr val="000000"/>
                </a:solidFill>
                <a:latin typeface="Consolas" panose="020B0609020204030204" pitchFamily="49" charset="0"/>
                <a:cs typeface="+mn-cs"/>
              </a:rPr>
              <a:t>veip</a:t>
            </a:r>
            <a:r>
              <a:rPr lang="en-US" altLang="ru-RU" sz="1000" dirty="0">
                <a:solidFill>
                  <a:srgbClr val="000000"/>
                </a:solidFill>
                <a:latin typeface="Consolas" panose="020B0609020204030204" pitchFamily="49" charset="0"/>
                <a:cs typeface="+mn-cs"/>
              </a:rPr>
              <a:t> </a:t>
            </a:r>
            <a:r>
              <a:rPr lang="ru-RU" altLang="ru-RU" sz="1000" dirty="0">
                <a:solidFill>
                  <a:srgbClr val="000000"/>
                </a:solidFill>
                <a:latin typeface="Consolas" panose="020B0609020204030204" pitchFamily="49" charset="0"/>
                <a:cs typeface="+mn-cs"/>
              </a:rPr>
              <a:t>интерфейсу, например</a:t>
            </a:r>
            <a:r>
              <a:rPr lang="ru-RU" altLang="ru-RU" sz="1000" dirty="0" smtClean="0">
                <a:solidFill>
                  <a:srgbClr val="000000"/>
                </a:solidFill>
                <a:latin typeface="Consolas" panose="020B0609020204030204" pitchFamily="49" charset="0"/>
                <a:cs typeface="+mn-cs"/>
              </a:rPr>
              <a:t>:</a:t>
            </a:r>
            <a:endParaRPr lang="en-US" altLang="ru-RU" sz="1000" dirty="0">
              <a:solidFill>
                <a:srgbClr val="000000"/>
              </a:solidFill>
              <a:latin typeface="Consolas" panose="020B0609020204030204" pitchFamily="49" charset="0"/>
              <a:cs typeface="+mn-cs"/>
            </a:endParaRPr>
          </a:p>
          <a:p>
            <a:pPr marL="0" lvl="0" indent="0" defTabSz="914400" eaLnBrk="0" fontAlgn="base" hangingPunct="0">
              <a:lnSpc>
                <a:spcPct val="150000"/>
              </a:lnSpc>
              <a:spcBef>
                <a:spcPct val="0"/>
              </a:spcBef>
              <a:spcAft>
                <a:spcPct val="0"/>
              </a:spcAft>
              <a:buClrTx/>
              <a:buSzTx/>
              <a:buNone/>
            </a:pPr>
            <a:r>
              <a:rPr lang="en-US" altLang="ru-RU" sz="1000" dirty="0" err="1">
                <a:solidFill>
                  <a:srgbClr val="000000"/>
                </a:solidFill>
                <a:latin typeface="Consolas" panose="020B0609020204030204" pitchFamily="49" charset="0"/>
                <a:cs typeface="+mn-cs"/>
              </a:rPr>
              <a:t>gpon</a:t>
            </a:r>
            <a:r>
              <a:rPr lang="en-US" altLang="ru-RU" sz="1000" dirty="0">
                <a:solidFill>
                  <a:srgbClr val="000000"/>
                </a:solidFill>
                <a:latin typeface="Consolas" panose="020B0609020204030204" pitchFamily="49" charset="0"/>
                <a:cs typeface="+mn-cs"/>
              </a:rPr>
              <a:t> </a:t>
            </a:r>
            <a:r>
              <a:rPr lang="en-US" altLang="ru-RU" sz="1000" dirty="0" err="1">
                <a:solidFill>
                  <a:srgbClr val="000000"/>
                </a:solidFill>
                <a:latin typeface="Consolas" panose="020B0609020204030204" pitchFamily="49" charset="0"/>
                <a:cs typeface="+mn-cs"/>
              </a:rPr>
              <a:t>onu</a:t>
            </a:r>
            <a:r>
              <a:rPr lang="en-US" altLang="ru-RU" sz="1000" dirty="0">
                <a:solidFill>
                  <a:srgbClr val="000000"/>
                </a:solidFill>
                <a:latin typeface="Consolas" panose="020B0609020204030204" pitchFamily="49" charset="0"/>
                <a:cs typeface="+mn-cs"/>
              </a:rPr>
              <a:t> </a:t>
            </a:r>
            <a:r>
              <a:rPr lang="en-US" altLang="ru-RU" sz="1000" dirty="0" err="1">
                <a:solidFill>
                  <a:srgbClr val="000000"/>
                </a:solidFill>
                <a:latin typeface="Consolas" panose="020B0609020204030204" pitchFamily="49" charset="0"/>
                <a:cs typeface="+mn-cs"/>
              </a:rPr>
              <a:t>veip</a:t>
            </a:r>
            <a:r>
              <a:rPr lang="en-US" altLang="ru-RU" sz="1000" dirty="0">
                <a:solidFill>
                  <a:srgbClr val="000000"/>
                </a:solidFill>
                <a:latin typeface="Consolas" panose="020B0609020204030204" pitchFamily="49" charset="0"/>
                <a:cs typeface="+mn-cs"/>
              </a:rPr>
              <a:t> 1 </a:t>
            </a:r>
            <a:r>
              <a:rPr lang="en-US" altLang="ru-RU" sz="1000" dirty="0" err="1">
                <a:solidFill>
                  <a:srgbClr val="000000"/>
                </a:solidFill>
                <a:latin typeface="Consolas" panose="020B0609020204030204" pitchFamily="49" charset="0"/>
                <a:cs typeface="+mn-cs"/>
              </a:rPr>
              <a:t>vlan</a:t>
            </a:r>
            <a:r>
              <a:rPr lang="en-US" altLang="ru-RU" sz="1000" dirty="0">
                <a:solidFill>
                  <a:srgbClr val="000000"/>
                </a:solidFill>
                <a:latin typeface="Consolas" panose="020B0609020204030204" pitchFamily="49" charset="0"/>
                <a:cs typeface="+mn-cs"/>
              </a:rPr>
              <a:t>-profile ONU-VLAN-TRUNK</a:t>
            </a:r>
            <a:r>
              <a:rPr lang="ru-RU" altLang="ru-RU" sz="1000" dirty="0">
                <a:solidFill>
                  <a:srgbClr val="000000"/>
                </a:solidFill>
                <a:latin typeface="Consolas" panose="020B0609020204030204" pitchFamily="49" charset="0"/>
                <a:cs typeface="+mn-cs"/>
              </a:rPr>
              <a:t> и т.д.</a:t>
            </a:r>
          </a:p>
          <a:p>
            <a:pPr marL="0" indent="0" defTabSz="914400" eaLnBrk="0" fontAlgn="base" hangingPunct="0">
              <a:lnSpc>
                <a:spcPct val="150000"/>
              </a:lnSpc>
              <a:spcBef>
                <a:spcPct val="0"/>
              </a:spcBef>
              <a:spcAft>
                <a:spcPct val="0"/>
              </a:spcAft>
              <a:buClrTx/>
              <a:buSzTx/>
              <a:buNone/>
            </a:pPr>
            <a:r>
              <a:rPr lang="ru-RU" sz="1000" b="1" spc="-1" dirty="0" smtClean="0">
                <a:solidFill>
                  <a:srgbClr val="6D28AA"/>
                </a:solidFill>
                <a:latin typeface="Trebuchet MS" panose="020B0603020202020204" charset="0"/>
                <a:cs typeface="Trebuchet MS" panose="020B0603020202020204" charset="0"/>
              </a:rPr>
              <a:t>Перейдем </a:t>
            </a:r>
            <a:r>
              <a:rPr lang="ru-RU" sz="1000" b="1" spc="-1" dirty="0">
                <a:solidFill>
                  <a:srgbClr val="6D28AA"/>
                </a:solidFill>
                <a:latin typeface="Trebuchet MS" panose="020B0603020202020204" charset="0"/>
                <a:cs typeface="Trebuchet MS" panose="020B0603020202020204" charset="0"/>
              </a:rPr>
              <a:t>к настройке </a:t>
            </a:r>
            <a:r>
              <a:rPr lang="en-US" sz="1000" b="1" spc="-1" dirty="0">
                <a:solidFill>
                  <a:srgbClr val="6D28AA"/>
                </a:solidFill>
                <a:latin typeface="Trebuchet MS" panose="020B0603020202020204" charset="0"/>
                <a:cs typeface="Trebuchet MS" panose="020B0603020202020204" charset="0"/>
              </a:rPr>
              <a:t>GPON-</a:t>
            </a:r>
            <a:r>
              <a:rPr lang="ru-RU" sz="1000" b="1" spc="-1" dirty="0">
                <a:solidFill>
                  <a:srgbClr val="6D28AA"/>
                </a:solidFill>
                <a:latin typeface="Trebuchet MS" panose="020B0603020202020204" charset="0"/>
                <a:cs typeface="Trebuchet MS" panose="020B0603020202020204" charset="0"/>
              </a:rPr>
              <a:t>интерфейсов</a:t>
            </a:r>
            <a:r>
              <a:rPr lang="ru-RU" sz="1000" b="1" spc="-1" dirty="0" smtClean="0">
                <a:solidFill>
                  <a:srgbClr val="6D28AA"/>
                </a:solidFill>
                <a:latin typeface="Trebuchet MS" panose="020B0603020202020204" charset="0"/>
                <a:cs typeface="Trebuchet MS" panose="020B0603020202020204" charset="0"/>
              </a:rPr>
              <a:t>:</a:t>
            </a:r>
            <a:endParaRPr lang="en-US" altLang="ru-RU" sz="1800" dirty="0" smtClean="0">
              <a:solidFill>
                <a:srgbClr val="4CAF50"/>
              </a:solidFill>
              <a:latin typeface="Arial" panose="020B0604020202020204" pitchFamily="34" charset="0"/>
              <a:cs typeface="+mn-cs"/>
            </a:endParaRPr>
          </a:p>
          <a:p>
            <a:pPr marL="0" lvl="0" indent="0" defTabSz="914400" eaLnBrk="0" fontAlgn="base" hangingPunct="0">
              <a:lnSpc>
                <a:spcPct val="150000"/>
              </a:lnSpc>
              <a:spcBef>
                <a:spcPct val="0"/>
              </a:spcBef>
              <a:spcAft>
                <a:spcPct val="0"/>
              </a:spcAft>
              <a:buClrTx/>
              <a:buSzTx/>
              <a:buNone/>
            </a:pPr>
            <a:r>
              <a:rPr lang="ru-RU" altLang="ru-RU" sz="1000" dirty="0" err="1" smtClean="0">
                <a:solidFill>
                  <a:srgbClr val="000000"/>
                </a:solidFill>
                <a:latin typeface="Consolas" panose="020B0609020204030204" pitchFamily="49" charset="0"/>
                <a:cs typeface="+mn-cs"/>
              </a:rPr>
              <a:t>interface</a:t>
            </a:r>
            <a:r>
              <a:rPr lang="ru-RU" altLang="ru-RU" sz="1000" dirty="0" smtClean="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range</a:t>
            </a:r>
            <a:r>
              <a:rPr lang="ru-RU" altLang="ru-RU" sz="1000" dirty="0">
                <a:solidFill>
                  <a:srgbClr val="000000"/>
                </a:solidFill>
                <a:latin typeface="Consolas" panose="020B0609020204030204" pitchFamily="49" charset="0"/>
                <a:cs typeface="+mn-cs"/>
              </a:rPr>
              <a:t> GPON 0/1-8</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err="1">
                <a:solidFill>
                  <a:srgbClr val="000000"/>
                </a:solidFill>
                <a:latin typeface="Consolas" panose="020B0609020204030204" pitchFamily="49" charset="0"/>
                <a:cs typeface="+mn-cs"/>
              </a:rPr>
              <a:t>switchport</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mode</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trunk</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err="1">
                <a:solidFill>
                  <a:srgbClr val="000000"/>
                </a:solidFill>
                <a:latin typeface="Consolas" panose="020B0609020204030204" pitchFamily="49" charset="0"/>
                <a:cs typeface="+mn-cs"/>
              </a:rPr>
              <a:t>switchport</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trunk</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vlan-allowed</a:t>
            </a:r>
            <a:r>
              <a:rPr lang="ru-RU" altLang="ru-RU" sz="1000" dirty="0">
                <a:solidFill>
                  <a:srgbClr val="000000"/>
                </a:solidFill>
                <a:latin typeface="Consolas" panose="020B0609020204030204" pitchFamily="49" charset="0"/>
                <a:cs typeface="+mn-cs"/>
              </a:rPr>
              <a:t> 10,20</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err="1">
                <a:solidFill>
                  <a:srgbClr val="000000"/>
                </a:solidFill>
                <a:latin typeface="Consolas" panose="020B0609020204030204" pitchFamily="49" charset="0"/>
                <a:cs typeface="+mn-cs"/>
              </a:rPr>
              <a:t>switchport</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trunk</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vlan-untagged</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none</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err="1">
                <a:solidFill>
                  <a:srgbClr val="000000"/>
                </a:solidFill>
                <a:latin typeface="Consolas" panose="020B0609020204030204" pitchFamily="49" charset="0"/>
                <a:cs typeface="+mn-cs"/>
              </a:rPr>
              <a:t>filter</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dhcp</a:t>
            </a:r>
            <a:endParaRPr lang="ru-RU" altLang="ru-RU" sz="600" dirty="0">
              <a:solidFill>
                <a:srgbClr val="4CAF50"/>
              </a:solidFill>
              <a:cs typeface="+mn-cs"/>
            </a:endParaRPr>
          </a:p>
          <a:p>
            <a:pPr marL="0" lvl="0" indent="0" defTabSz="914400" eaLnBrk="0" fontAlgn="base" hangingPunct="0">
              <a:spcBef>
                <a:spcPct val="0"/>
              </a:spcBef>
              <a:spcAft>
                <a:spcPct val="0"/>
              </a:spcAft>
              <a:buClrTx/>
              <a:buSzTx/>
              <a:buNone/>
            </a:pPr>
            <a:r>
              <a:rPr lang="ru-RU" altLang="ru-RU" sz="1000" dirty="0" err="1">
                <a:solidFill>
                  <a:srgbClr val="000000"/>
                </a:solidFill>
                <a:latin typeface="Consolas" panose="020B0609020204030204" pitchFamily="49" charset="0"/>
                <a:cs typeface="+mn-cs"/>
              </a:rPr>
              <a:t>gpon</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pre-config-template</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internet</a:t>
            </a:r>
            <a:r>
              <a:rPr lang="ru-RU" altLang="ru-RU" sz="1000" dirty="0">
                <a:solidFill>
                  <a:srgbClr val="000000"/>
                </a:solidFill>
                <a:latin typeface="Consolas" panose="020B0609020204030204" pitchFamily="49" charset="0"/>
                <a:cs typeface="+mn-cs"/>
              </a:rPr>
              <a:t> </a:t>
            </a:r>
            <a:r>
              <a:rPr lang="ru-RU" altLang="ru-RU" sz="1000" dirty="0" err="1">
                <a:solidFill>
                  <a:srgbClr val="000000"/>
                </a:solidFill>
                <a:latin typeface="Consolas" panose="020B0609020204030204" pitchFamily="49" charset="0"/>
                <a:cs typeface="+mn-cs"/>
              </a:rPr>
              <a:t>bind-onuid</a:t>
            </a:r>
            <a:r>
              <a:rPr lang="ru-RU" altLang="ru-RU" sz="1000" dirty="0">
                <a:solidFill>
                  <a:srgbClr val="000000"/>
                </a:solidFill>
                <a:latin typeface="Consolas" panose="020B0609020204030204" pitchFamily="49" charset="0"/>
                <a:cs typeface="+mn-cs"/>
              </a:rPr>
              <a:t> 1-128 - указываем, чтобы наш шаблон автоматически применялся к </a:t>
            </a:r>
          </a:p>
          <a:p>
            <a:pPr marL="0" lvl="0" indent="0" defTabSz="914400" eaLnBrk="0" fontAlgn="base" hangingPunct="0">
              <a:spcBef>
                <a:spcPct val="0"/>
              </a:spcBef>
              <a:spcAft>
                <a:spcPct val="0"/>
              </a:spcAft>
              <a:buClrTx/>
              <a:buSzTx/>
              <a:buNone/>
            </a:pPr>
            <a:r>
              <a:rPr lang="ru-RU" altLang="ru-RU" sz="1000" dirty="0">
                <a:solidFill>
                  <a:srgbClr val="000000"/>
                </a:solidFill>
                <a:latin typeface="Consolas" panose="020B0609020204030204" pitchFamily="49" charset="0"/>
                <a:cs typeface="+mn-cs"/>
              </a:rPr>
              <a:t>вновь </a:t>
            </a:r>
            <a:r>
              <a:rPr lang="ru-RU" altLang="ru-RU" sz="1000" dirty="0" err="1">
                <a:solidFill>
                  <a:srgbClr val="000000"/>
                </a:solidFill>
                <a:latin typeface="Consolas" panose="020B0609020204030204" pitchFamily="49" charset="0"/>
                <a:cs typeface="+mn-cs"/>
              </a:rPr>
              <a:t>зарегестрированным</a:t>
            </a:r>
            <a:r>
              <a:rPr lang="ru-RU" altLang="ru-RU" sz="1000" dirty="0">
                <a:solidFill>
                  <a:srgbClr val="000000"/>
                </a:solidFill>
                <a:latin typeface="Consolas" panose="020B0609020204030204" pitchFamily="49" charset="0"/>
                <a:cs typeface="+mn-cs"/>
              </a:rPr>
              <a:t> ONU</a:t>
            </a:r>
            <a:endParaRPr lang="ru-RU" altLang="ru-RU" sz="1800" dirty="0">
              <a:solidFill>
                <a:srgbClr val="4CAF50"/>
              </a:solidFill>
              <a:latin typeface="Arial" panose="020B0604020202020204" pitchFamily="34" charset="0"/>
              <a:cs typeface="+mn-cs"/>
            </a:endParaRPr>
          </a:p>
          <a:p>
            <a:pPr marL="0" lvl="0" indent="0" defTabSz="914400" eaLnBrk="0" fontAlgn="base" hangingPunct="0">
              <a:spcBef>
                <a:spcPct val="0"/>
              </a:spcBef>
              <a:spcAft>
                <a:spcPct val="0"/>
              </a:spcAft>
              <a:buClrTx/>
              <a:buSzTx/>
              <a:buNone/>
            </a:pPr>
            <a:endParaRPr lang="ru-RU" altLang="ru-RU" sz="1800" dirty="0" smtClean="0">
              <a:solidFill>
                <a:srgbClr val="4CAF50"/>
              </a:solidFill>
              <a:latin typeface="Arial" panose="020B0604020202020204" pitchFamily="34" charset="0"/>
              <a:cs typeface="+mn-cs"/>
            </a:endParaRPr>
          </a:p>
          <a:p>
            <a:pPr lvl="0"/>
            <a:endParaRPr lang="ru-RU" b="1" spc="-1" dirty="0" smtClean="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lvl="0"/>
            <a:endParaRPr lang="ru-RU" b="1" spc="-1" dirty="0">
              <a:solidFill>
                <a:srgbClr val="6D28AA"/>
              </a:solidFill>
              <a:latin typeface="Trebuchet MS" panose="020B0603020202020204" charset="0"/>
              <a:cs typeface="Trebuchet MS" panose="020B0603020202020204" charset="0"/>
            </a:endParaRPr>
          </a:p>
          <a:p>
            <a:pPr marL="457200" lvl="0" indent="0" defTabSz="914400">
              <a:spcBef>
                <a:spcPts val="0"/>
              </a:spcBef>
              <a:buClrTx/>
              <a:buSzTx/>
              <a:buNone/>
              <a:defRPr/>
            </a:pPr>
            <a:endParaRPr lang="ru-RU" spc="-1" dirty="0">
              <a:solidFill>
                <a:prstClr val="black"/>
              </a:solidFill>
              <a:latin typeface="Trebuchet MS" panose="020B0603020202020204" charset="0"/>
              <a:ea typeface="DejaVu Sans"/>
              <a:cs typeface="Trebuchet MS" panose="020B0603020202020204" charset="0"/>
            </a:endParaRPr>
          </a:p>
          <a:p>
            <a:endParaRPr lang="ru-RU" dirty="0"/>
          </a:p>
        </p:txBody>
      </p:sp>
    </p:spTree>
    <p:extLst>
      <p:ext uri="{BB962C8B-B14F-4D97-AF65-F5344CB8AC3E}">
        <p14:creationId xmlns:p14="http://schemas.microsoft.com/office/powerpoint/2010/main" val="263883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7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t>Режимы регистрации ОНУ</a:t>
            </a:r>
            <a:br>
              <a:rPr lang="ru-RU" dirty="0"/>
            </a:br>
            <a:endParaRPr lang="ru-RU" dirty="0"/>
          </a:p>
        </p:txBody>
      </p:sp>
      <p:sp>
        <p:nvSpPr>
          <p:cNvPr id="3" name="Текст 2"/>
          <p:cNvSpPr>
            <a:spLocks noGrp="1"/>
          </p:cNvSpPr>
          <p:nvPr>
            <p:ph type="body" sz="quarter" idx="11"/>
          </p:nvPr>
        </p:nvSpPr>
        <p:spPr>
          <a:xfrm>
            <a:off x="408983" y="921434"/>
            <a:ext cx="8215218" cy="3185745"/>
          </a:xfrm>
        </p:spPr>
        <p:txBody>
          <a:bodyPr/>
          <a:lstStyle/>
          <a:p>
            <a:pPr marL="0" lvl="0" indent="0">
              <a:buNone/>
              <a:defRPr/>
            </a:pPr>
            <a:r>
              <a:rPr lang="ru-RU" sz="1000" spc="-1" dirty="0">
                <a:solidFill>
                  <a:prstClr val="black"/>
                </a:solidFill>
                <a:latin typeface="Trebuchet MS" panose="020B0603020202020204" charset="0"/>
                <a:cs typeface="Trebuchet MS" panose="020B0603020202020204" charset="0"/>
              </a:rPr>
              <a:t>На ОЛТ существует несколько возможных типов регистрации ОНУ:</a:t>
            </a:r>
          </a:p>
          <a:p>
            <a:pPr marL="0" lvl="0" indent="0">
              <a:buNone/>
              <a:defRPr/>
            </a:pPr>
            <a:r>
              <a:rPr lang="en-US" sz="1000" spc="-1" dirty="0" err="1" smtClean="0">
                <a:solidFill>
                  <a:prstClr val="black"/>
                </a:solidFill>
                <a:latin typeface="Trebuchet MS" panose="020B0603020202020204" charset="0"/>
                <a:cs typeface="Trebuchet MS" panose="020B0603020202020204" charset="0"/>
              </a:rPr>
              <a:t>gpon</a:t>
            </a:r>
            <a:r>
              <a:rPr lang="en-US" sz="1000" spc="-1" dirty="0" smtClean="0">
                <a:solidFill>
                  <a:prstClr val="black"/>
                </a:solidFill>
                <a:latin typeface="Trebuchet MS" panose="020B0603020202020204" charset="0"/>
                <a:cs typeface="Trebuchet MS" panose="020B0603020202020204" charset="0"/>
              </a:rPr>
              <a:t> </a:t>
            </a:r>
            <a:r>
              <a:rPr lang="en-US" sz="1000" spc="-1" dirty="0" err="1">
                <a:solidFill>
                  <a:prstClr val="black"/>
                </a:solidFill>
                <a:latin typeface="Trebuchet MS" panose="020B0603020202020204" charset="0"/>
                <a:cs typeface="Trebuchet MS" panose="020B0603020202020204" charset="0"/>
              </a:rPr>
              <a:t>onu</a:t>
            </a:r>
            <a:r>
              <a:rPr lang="en-US" sz="1000" spc="-1" dirty="0">
                <a:solidFill>
                  <a:prstClr val="black"/>
                </a:solidFill>
                <a:latin typeface="Trebuchet MS" panose="020B0603020202020204" charset="0"/>
                <a:cs typeface="Trebuchet MS" panose="020B0603020202020204" charset="0"/>
              </a:rPr>
              <a:t>-</a:t>
            </a:r>
            <a:r>
              <a:rPr lang="en-US" sz="1000" spc="-1" dirty="0" err="1">
                <a:solidFill>
                  <a:prstClr val="black"/>
                </a:solidFill>
                <a:latin typeface="Trebuchet MS" panose="020B0603020202020204" charset="0"/>
                <a:cs typeface="Trebuchet MS" panose="020B0603020202020204" charset="0"/>
              </a:rPr>
              <a:t>authen</a:t>
            </a:r>
            <a:r>
              <a:rPr lang="en-US" sz="1000" spc="-1" dirty="0">
                <a:solidFill>
                  <a:prstClr val="black"/>
                </a:solidFill>
                <a:latin typeface="Trebuchet MS" panose="020B0603020202020204" charset="0"/>
                <a:cs typeface="Trebuchet MS" panose="020B0603020202020204" charset="0"/>
              </a:rPr>
              <a:t>-method – </a:t>
            </a:r>
            <a:r>
              <a:rPr lang="ru-RU" sz="1000" spc="-1" dirty="0">
                <a:solidFill>
                  <a:prstClr val="black"/>
                </a:solidFill>
                <a:latin typeface="Trebuchet MS" panose="020B0603020202020204" charset="0"/>
                <a:cs typeface="Trebuchet MS" panose="020B0603020202020204" charset="0"/>
              </a:rPr>
              <a:t>команда на </a:t>
            </a:r>
            <a:r>
              <a:rPr lang="en-US" sz="1000" spc="-1" dirty="0">
                <a:solidFill>
                  <a:prstClr val="black"/>
                </a:solidFill>
                <a:latin typeface="Trebuchet MS" panose="020B0603020202020204" charset="0"/>
                <a:cs typeface="Trebuchet MS" panose="020B0603020202020204" charset="0"/>
              </a:rPr>
              <a:t>GPON </a:t>
            </a:r>
            <a:r>
              <a:rPr lang="ru-RU" sz="1000" spc="-1" dirty="0">
                <a:solidFill>
                  <a:prstClr val="black"/>
                </a:solidFill>
                <a:latin typeface="Trebuchet MS" panose="020B0603020202020204" charset="0"/>
                <a:cs typeface="Trebuchet MS" panose="020B0603020202020204" charset="0"/>
              </a:rPr>
              <a:t>интерфейсе для изменения типа регистрации, возможные варианты:</a:t>
            </a:r>
          </a:p>
          <a:p>
            <a:pPr lvl="0">
              <a:defRPr/>
            </a:pPr>
            <a:r>
              <a:rPr lang="en-US" sz="1000" spc="-1" dirty="0" err="1" smtClean="0">
                <a:solidFill>
                  <a:prstClr val="black"/>
                </a:solidFill>
                <a:latin typeface="Trebuchet MS" panose="020B0603020202020204" charset="0"/>
                <a:cs typeface="Trebuchet MS" panose="020B0603020202020204" charset="0"/>
              </a:rPr>
              <a:t>sn</a:t>
            </a:r>
            <a:r>
              <a:rPr lang="en-US" sz="1000" spc="-1" dirty="0" smtClean="0">
                <a:solidFill>
                  <a:prstClr val="black"/>
                </a:solidFill>
                <a:latin typeface="Trebuchet MS" panose="020B0603020202020204" charset="0"/>
                <a:cs typeface="Trebuchet MS" panose="020B0603020202020204" charset="0"/>
              </a:rPr>
              <a:t>       </a:t>
            </a:r>
            <a:r>
              <a:rPr lang="en-US" sz="1000" spc="-1" dirty="0">
                <a:solidFill>
                  <a:prstClr val="black"/>
                </a:solidFill>
                <a:latin typeface="Trebuchet MS" panose="020B0603020202020204" charset="0"/>
                <a:cs typeface="Trebuchet MS" panose="020B0603020202020204" charset="0"/>
              </a:rPr>
              <a:t>-- Serial Number  </a:t>
            </a:r>
            <a:endParaRPr lang="ru-RU" sz="1000" spc="-1" dirty="0">
              <a:solidFill>
                <a:prstClr val="black"/>
              </a:solidFill>
              <a:latin typeface="Trebuchet MS" panose="020B0603020202020204" charset="0"/>
              <a:cs typeface="Trebuchet MS" panose="020B0603020202020204" charset="0"/>
            </a:endParaRPr>
          </a:p>
          <a:p>
            <a:pPr lvl="0">
              <a:defRPr/>
            </a:pPr>
            <a:r>
              <a:rPr lang="en-US" sz="1000" spc="-1" dirty="0" err="1">
                <a:solidFill>
                  <a:prstClr val="black"/>
                </a:solidFill>
                <a:latin typeface="Trebuchet MS" panose="020B0603020202020204" charset="0"/>
                <a:cs typeface="Trebuchet MS" panose="020B0603020202020204" charset="0"/>
              </a:rPr>
              <a:t>sn</a:t>
            </a:r>
            <a:r>
              <a:rPr lang="en-US" sz="1000" spc="-1" dirty="0">
                <a:solidFill>
                  <a:prstClr val="black"/>
                </a:solidFill>
                <a:latin typeface="Trebuchet MS" panose="020B0603020202020204" charset="0"/>
                <a:cs typeface="Trebuchet MS" panose="020B0603020202020204" charset="0"/>
              </a:rPr>
              <a:t>-pass  -- Serial Number And Password</a:t>
            </a:r>
          </a:p>
          <a:p>
            <a:pPr lvl="0">
              <a:defRPr/>
            </a:pPr>
            <a:r>
              <a:rPr lang="en-US" sz="1000" spc="-1" dirty="0">
                <a:solidFill>
                  <a:prstClr val="black"/>
                </a:solidFill>
                <a:latin typeface="Trebuchet MS" panose="020B0603020202020204" charset="0"/>
                <a:cs typeface="Trebuchet MS" panose="020B0603020202020204" charset="0"/>
              </a:rPr>
              <a:t>pass     -- Password  </a:t>
            </a:r>
            <a:endParaRPr lang="ru-RU" sz="1000" spc="-1" dirty="0">
              <a:solidFill>
                <a:prstClr val="black"/>
              </a:solidFill>
              <a:latin typeface="Trebuchet MS" panose="020B0603020202020204" charset="0"/>
              <a:cs typeface="Trebuchet MS" panose="020B0603020202020204" charset="0"/>
            </a:endParaRPr>
          </a:p>
          <a:p>
            <a:pPr lvl="0">
              <a:defRPr/>
            </a:pPr>
            <a:r>
              <a:rPr lang="en-US" sz="1000" spc="-1" dirty="0">
                <a:solidFill>
                  <a:prstClr val="black"/>
                </a:solidFill>
                <a:latin typeface="Trebuchet MS" panose="020B0603020202020204" charset="0"/>
                <a:cs typeface="Trebuchet MS" panose="020B0603020202020204" charset="0"/>
              </a:rPr>
              <a:t>disable  -- Disable</a:t>
            </a:r>
          </a:p>
          <a:p>
            <a:pPr lvl="0">
              <a:defRPr/>
            </a:pPr>
            <a:r>
              <a:rPr lang="en-US" sz="1000" spc="-1" dirty="0">
                <a:solidFill>
                  <a:prstClr val="black"/>
                </a:solidFill>
                <a:latin typeface="Trebuchet MS" panose="020B0603020202020204" charset="0"/>
                <a:cs typeface="Trebuchet MS" panose="020B0603020202020204" charset="0"/>
              </a:rPr>
              <a:t>loid     -- LOID  </a:t>
            </a:r>
          </a:p>
          <a:p>
            <a:pPr lvl="0">
              <a:defRPr/>
            </a:pPr>
            <a:r>
              <a:rPr lang="en-US" sz="1000" spc="-1" dirty="0">
                <a:solidFill>
                  <a:prstClr val="black"/>
                </a:solidFill>
                <a:latin typeface="Trebuchet MS" panose="020B0603020202020204" charset="0"/>
                <a:cs typeface="Trebuchet MS" panose="020B0603020202020204" charset="0"/>
              </a:rPr>
              <a:t>hybrid   -- HYBRID(</a:t>
            </a:r>
            <a:r>
              <a:rPr lang="en-US" sz="1000" spc="-1" dirty="0" err="1">
                <a:solidFill>
                  <a:prstClr val="black"/>
                </a:solidFill>
                <a:latin typeface="Trebuchet MS" panose="020B0603020202020204" charset="0"/>
                <a:cs typeface="Trebuchet MS" panose="020B0603020202020204" charset="0"/>
              </a:rPr>
              <a:t>sn+loid</a:t>
            </a:r>
            <a:r>
              <a:rPr lang="en-US" sz="1000" spc="-1" dirty="0">
                <a:solidFill>
                  <a:prstClr val="black"/>
                </a:solidFill>
                <a:latin typeface="Trebuchet MS" panose="020B0603020202020204" charset="0"/>
                <a:cs typeface="Trebuchet MS" panose="020B0603020202020204" charset="0"/>
              </a:rPr>
              <a:t>)</a:t>
            </a:r>
            <a:endParaRPr lang="ru-RU" sz="1000" spc="-1" dirty="0">
              <a:solidFill>
                <a:prstClr val="black"/>
              </a:solidFill>
              <a:latin typeface="Trebuchet MS" panose="020B0603020202020204" charset="0"/>
              <a:cs typeface="Trebuchet MS" panose="020B0603020202020204" charset="0"/>
            </a:endParaRPr>
          </a:p>
          <a:p>
            <a:pPr lvl="0">
              <a:defRPr/>
            </a:pPr>
            <a:endParaRPr lang="ru-RU" sz="1000" spc="-1" dirty="0">
              <a:solidFill>
                <a:prstClr val="black"/>
              </a:solidFill>
              <a:latin typeface="Trebuchet MS" panose="020B0603020202020204" charset="0"/>
              <a:ea typeface="DejaVu Sans" panose="020B0603030804020204"/>
              <a:cs typeface="Trebuchet MS" panose="020B0603020202020204" charset="0"/>
            </a:endParaRPr>
          </a:p>
          <a:p>
            <a:pPr lvl="0">
              <a:defRPr/>
            </a:pPr>
            <a:r>
              <a:rPr lang="ru-RU" sz="1000" spc="-1" dirty="0">
                <a:solidFill>
                  <a:prstClr val="black"/>
                </a:solidFill>
                <a:latin typeface="Trebuchet MS" panose="020B0603020202020204" charset="0"/>
                <a:ea typeface="DejaVu Sans" panose="020B0603030804020204"/>
                <a:cs typeface="Trebuchet MS" panose="020B0603020202020204" charset="0"/>
              </a:rPr>
              <a:t>Для восстановления обычной автоматической регистрации, на </a:t>
            </a:r>
            <a:r>
              <a:rPr lang="en-US" sz="1000" spc="-1" dirty="0">
                <a:solidFill>
                  <a:prstClr val="black"/>
                </a:solidFill>
                <a:latin typeface="Trebuchet MS" panose="020B0603020202020204" charset="0"/>
                <a:ea typeface="DejaVu Sans" panose="020B0603030804020204"/>
                <a:cs typeface="Trebuchet MS" panose="020B0603020202020204" charset="0"/>
              </a:rPr>
              <a:t>GPON </a:t>
            </a:r>
            <a:r>
              <a:rPr lang="ru-RU" sz="1000" spc="-1" dirty="0">
                <a:solidFill>
                  <a:prstClr val="black"/>
                </a:solidFill>
                <a:latin typeface="Trebuchet MS" panose="020B0603020202020204" charset="0"/>
                <a:ea typeface="DejaVu Sans" panose="020B0603030804020204"/>
                <a:cs typeface="Trebuchet MS" panose="020B0603020202020204" charset="0"/>
              </a:rPr>
              <a:t>порту вводим</a:t>
            </a:r>
            <a:r>
              <a:rPr lang="ru-RU" sz="1000" spc="-1" dirty="0" smtClean="0">
                <a:solidFill>
                  <a:prstClr val="black"/>
                </a:solidFill>
                <a:latin typeface="Trebuchet MS" panose="020B0603020202020204" charset="0"/>
                <a:ea typeface="DejaVu Sans" panose="020B0603030804020204"/>
                <a:cs typeface="Trebuchet MS" panose="020B0603020202020204" charset="0"/>
              </a:rPr>
              <a:t>:</a:t>
            </a:r>
            <a:endParaRPr lang="ru-RU" sz="1000" spc="-1" dirty="0">
              <a:solidFill>
                <a:prstClr val="black"/>
              </a:solidFill>
              <a:latin typeface="Trebuchet MS" panose="020B0603020202020204" charset="0"/>
              <a:ea typeface="DejaVu Sans" panose="020B0603030804020204"/>
              <a:cs typeface="Trebuchet MS" panose="020B0603020202020204" charset="0"/>
            </a:endParaRPr>
          </a:p>
          <a:p>
            <a:pPr lvl="0">
              <a:defRPr/>
            </a:pPr>
            <a:r>
              <a:rPr lang="en-US" sz="1000" spc="-1" dirty="0">
                <a:solidFill>
                  <a:prstClr val="black"/>
                </a:solidFill>
                <a:latin typeface="Trebuchet MS" panose="020B0603020202020204" charset="0"/>
                <a:ea typeface="DejaVu Sans" panose="020B0603030804020204"/>
                <a:cs typeface="Trebuchet MS" panose="020B0603020202020204" charset="0"/>
              </a:rPr>
              <a:t>no </a:t>
            </a:r>
            <a:r>
              <a:rPr lang="en-US" sz="1000" spc="-1" dirty="0" err="1">
                <a:solidFill>
                  <a:prstClr val="black"/>
                </a:solidFill>
                <a:latin typeface="Trebuchet MS" panose="020B0603020202020204" charset="0"/>
                <a:ea typeface="DejaVu Sans" panose="020B0603030804020204"/>
                <a:cs typeface="Trebuchet MS" panose="020B0603020202020204" charset="0"/>
              </a:rPr>
              <a:t>gpon</a:t>
            </a:r>
            <a:r>
              <a:rPr lang="en-US" sz="1000" spc="-1" dirty="0">
                <a:solidFill>
                  <a:prstClr val="black"/>
                </a:solidFill>
                <a:latin typeface="Trebuchet MS" panose="020B0603020202020204" charset="0"/>
                <a:ea typeface="DejaVu Sans" panose="020B0603030804020204"/>
                <a:cs typeface="Trebuchet MS" panose="020B0603020202020204" charset="0"/>
              </a:rPr>
              <a:t> </a:t>
            </a:r>
            <a:r>
              <a:rPr lang="en-US" sz="1000" spc="-1" dirty="0" err="1">
                <a:solidFill>
                  <a:prstClr val="black"/>
                </a:solidFill>
                <a:latin typeface="Trebuchet MS" panose="020B0603020202020204" charset="0"/>
                <a:ea typeface="DejaVu Sans" panose="020B0603030804020204"/>
                <a:cs typeface="Trebuchet MS" panose="020B0603020202020204" charset="0"/>
              </a:rPr>
              <a:t>onu</a:t>
            </a:r>
            <a:r>
              <a:rPr lang="en-US" sz="1000" spc="-1" dirty="0">
                <a:solidFill>
                  <a:prstClr val="black"/>
                </a:solidFill>
                <a:latin typeface="Trebuchet MS" panose="020B0603020202020204" charset="0"/>
                <a:ea typeface="DejaVu Sans" panose="020B0603030804020204"/>
                <a:cs typeface="Trebuchet MS" panose="020B0603020202020204" charset="0"/>
              </a:rPr>
              <a:t>-</a:t>
            </a:r>
            <a:r>
              <a:rPr lang="en-US" sz="1000" spc="-1" dirty="0" err="1">
                <a:solidFill>
                  <a:prstClr val="black"/>
                </a:solidFill>
                <a:latin typeface="Trebuchet MS" panose="020B0603020202020204" charset="0"/>
                <a:ea typeface="DejaVu Sans" panose="020B0603030804020204"/>
                <a:cs typeface="Trebuchet MS" panose="020B0603020202020204" charset="0"/>
              </a:rPr>
              <a:t>authen</a:t>
            </a:r>
            <a:r>
              <a:rPr lang="en-US" sz="1000" spc="-1" dirty="0">
                <a:solidFill>
                  <a:prstClr val="black"/>
                </a:solidFill>
                <a:latin typeface="Trebuchet MS" panose="020B0603020202020204" charset="0"/>
                <a:ea typeface="DejaVu Sans" panose="020B0603030804020204"/>
                <a:cs typeface="Trebuchet MS" panose="020B0603020202020204" charset="0"/>
              </a:rPr>
              <a:t>-method</a:t>
            </a:r>
            <a:endParaRPr lang="ru-RU" sz="1000" spc="-1" dirty="0">
              <a:solidFill>
                <a:prstClr val="black"/>
              </a:solidFill>
              <a:latin typeface="Trebuchet MS" panose="020B0603020202020204" charset="0"/>
              <a:ea typeface="DejaVu Sans" panose="020B0603030804020204"/>
              <a:cs typeface="Trebuchet MS" panose="020B0603020202020204" charset="0"/>
            </a:endParaRPr>
          </a:p>
          <a:p>
            <a:endParaRPr lang="ru-RU" sz="1000" dirty="0"/>
          </a:p>
        </p:txBody>
      </p:sp>
    </p:spTree>
    <p:extLst>
      <p:ext uri="{BB962C8B-B14F-4D97-AF65-F5344CB8AC3E}">
        <p14:creationId xmlns:p14="http://schemas.microsoft.com/office/powerpoint/2010/main" val="24088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71" name="CustomShape 2"/>
          <p:cNvSpPr/>
          <p:nvPr/>
        </p:nvSpPr>
        <p:spPr>
          <a:xfrm>
            <a:off x="78840" y="1425268"/>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latin typeface="+mn-lt"/>
              </a:rPr>
              <a:t>Управление </a:t>
            </a:r>
            <a:r>
              <a:rPr lang="en-US" dirty="0">
                <a:latin typeface="+mn-lt"/>
              </a:rPr>
              <a:t>ONU</a:t>
            </a:r>
            <a:br>
              <a:rPr lang="en-US" dirty="0">
                <a:latin typeface="+mn-lt"/>
              </a:rPr>
            </a:br>
            <a:endParaRPr lang="ru-RU" dirty="0">
              <a:latin typeface="+mn-lt"/>
            </a:endParaRPr>
          </a:p>
        </p:txBody>
      </p:sp>
      <p:sp>
        <p:nvSpPr>
          <p:cNvPr id="3" name="Текст 2"/>
          <p:cNvSpPr>
            <a:spLocks noGrp="1"/>
          </p:cNvSpPr>
          <p:nvPr>
            <p:ph type="body" sz="quarter" idx="11"/>
          </p:nvPr>
        </p:nvSpPr>
        <p:spPr>
          <a:xfrm>
            <a:off x="408983" y="947560"/>
            <a:ext cx="8215218" cy="2133322"/>
          </a:xfrm>
        </p:spPr>
        <p:txBody>
          <a:bodyPr/>
          <a:lstStyle/>
          <a:p>
            <a:pPr marL="0" lvl="0" indent="0" defTabSz="914400">
              <a:spcBef>
                <a:spcPts val="0"/>
              </a:spcBef>
              <a:buClrTx/>
              <a:buSzTx/>
              <a:buNone/>
              <a:defRPr/>
            </a:pPr>
            <a:r>
              <a:rPr lang="ru-RU" spc="-1" dirty="0">
                <a:latin typeface="Trebuchet MS" panose="020B0603020202020204" charset="0"/>
                <a:ea typeface="DejaVu Sans" panose="020B0603030804020204"/>
                <a:cs typeface="Trebuchet MS" panose="020B0603020202020204" charset="0"/>
              </a:rPr>
              <a:t>Возможные основные варианты управление конкретной ОНУ:</a:t>
            </a:r>
          </a:p>
          <a:p>
            <a:pPr marL="342900" lvl="0" indent="-342900" defTabSz="914400">
              <a:spcBef>
                <a:spcPts val="0"/>
              </a:spcBef>
              <a:buClrTx/>
              <a:buSzTx/>
              <a:buFontTx/>
              <a:buAutoNum type="arabicPeriod"/>
              <a:defRPr/>
            </a:pPr>
            <a:r>
              <a:rPr lang="ru-RU" spc="-1" dirty="0">
                <a:latin typeface="Trebuchet MS" panose="020B0603020202020204" charset="0"/>
                <a:ea typeface="DejaVu Sans" panose="020B0603030804020204"/>
                <a:cs typeface="Trebuchet MS" panose="020B0603020202020204" charset="0"/>
              </a:rPr>
              <a:t>Перезагрузка ОНУ</a:t>
            </a:r>
          </a:p>
          <a:p>
            <a:pPr lvl="0">
              <a:defRPr/>
            </a:pPr>
            <a:r>
              <a:rPr lang="en-US" spc="-1" dirty="0" err="1">
                <a:latin typeface="Trebuchet MS" panose="020B0603020202020204" charset="0"/>
                <a:cs typeface="Trebuchet MS" panose="020B0603020202020204" charset="0"/>
              </a:rPr>
              <a:t>gpon</a:t>
            </a:r>
            <a:r>
              <a:rPr lang="en-US" spc="-1" dirty="0">
                <a:latin typeface="Trebuchet MS" panose="020B0603020202020204" charset="0"/>
                <a:cs typeface="Trebuchet MS" panose="020B0603020202020204" charset="0"/>
              </a:rPr>
              <a:t> reboot </a:t>
            </a:r>
            <a:r>
              <a:rPr lang="en-US" spc="-1" dirty="0" err="1">
                <a:latin typeface="Trebuchet MS" panose="020B0603020202020204" charset="0"/>
                <a:cs typeface="Trebuchet MS" panose="020B0603020202020204" charset="0"/>
              </a:rPr>
              <a:t>onu</a:t>
            </a:r>
            <a:r>
              <a:rPr lang="en-US" spc="-1" dirty="0">
                <a:latin typeface="Trebuchet MS" panose="020B0603020202020204" charset="0"/>
                <a:cs typeface="Trebuchet MS" panose="020B0603020202020204" charset="0"/>
              </a:rPr>
              <a:t> interface </a:t>
            </a:r>
            <a:r>
              <a:rPr lang="en-US" spc="-1" dirty="0" err="1">
                <a:latin typeface="Trebuchet MS" panose="020B0603020202020204" charset="0"/>
                <a:cs typeface="Trebuchet MS" panose="020B0603020202020204" charset="0"/>
              </a:rPr>
              <a:t>gpon</a:t>
            </a:r>
            <a:r>
              <a:rPr lang="en-US" spc="-1" dirty="0">
                <a:latin typeface="Trebuchet MS" panose="020B0603020202020204" charset="0"/>
                <a:cs typeface="Trebuchet MS" panose="020B0603020202020204" charset="0"/>
              </a:rPr>
              <a:t> 0/X Y</a:t>
            </a:r>
            <a:r>
              <a:rPr lang="ru-RU" spc="-1" dirty="0">
                <a:latin typeface="Trebuchet MS" panose="020B0603020202020204" charset="0"/>
                <a:cs typeface="Trebuchet MS" panose="020B0603020202020204" charset="0"/>
              </a:rPr>
              <a:t> – делается вне </a:t>
            </a:r>
            <a:r>
              <a:rPr lang="ru-RU" spc="-1" dirty="0" smtClean="0">
                <a:latin typeface="Trebuchet MS" panose="020B0603020202020204" charset="0"/>
                <a:cs typeface="Trebuchet MS" panose="020B0603020202020204" charset="0"/>
              </a:rPr>
              <a:t>режим</a:t>
            </a:r>
            <a:r>
              <a:rPr lang="ru-RU" spc="-1" dirty="0">
                <a:latin typeface="Trebuchet MS" panose="020B0603020202020204" charset="0"/>
                <a:cs typeface="Trebuchet MS" panose="020B0603020202020204" charset="0"/>
              </a:rPr>
              <a:t>а</a:t>
            </a:r>
            <a:r>
              <a:rPr lang="ru-RU" spc="-1" dirty="0" smtClean="0">
                <a:latin typeface="Trebuchet MS" panose="020B0603020202020204" charset="0"/>
                <a:cs typeface="Trebuchet MS" panose="020B0603020202020204" charset="0"/>
              </a:rPr>
              <a:t> </a:t>
            </a:r>
            <a:r>
              <a:rPr lang="ru-RU" spc="-1" dirty="0">
                <a:latin typeface="Trebuchet MS" panose="020B0603020202020204" charset="0"/>
                <a:cs typeface="Trebuchet MS" panose="020B0603020202020204" charset="0"/>
              </a:rPr>
              <a:t>конфигурации</a:t>
            </a:r>
            <a:endParaRPr lang="ru-RU" spc="-1" dirty="0">
              <a:latin typeface="Trebuchet MS" panose="020B0603020202020204" charset="0"/>
              <a:ea typeface="DejaVu Sans" panose="020B0603030804020204"/>
              <a:cs typeface="Trebuchet MS" panose="020B0603020202020204" charset="0"/>
            </a:endParaRPr>
          </a:p>
          <a:p>
            <a:pPr lvl="0" defTabSz="914400">
              <a:spcBef>
                <a:spcPts val="0"/>
              </a:spcBef>
              <a:buClrTx/>
              <a:buSzTx/>
              <a:defRPr/>
            </a:pPr>
            <a:endParaRPr lang="ru-RU" spc="-1" dirty="0">
              <a:latin typeface="Trebuchet MS" panose="020B0603020202020204" charset="0"/>
              <a:ea typeface="DejaVu Sans" panose="020B0603030804020204"/>
              <a:cs typeface="Trebuchet MS" panose="020B0603020202020204" charset="0"/>
            </a:endParaRPr>
          </a:p>
          <a:p>
            <a:pPr marL="342900" lvl="0" indent="-342900" defTabSz="914400">
              <a:spcBef>
                <a:spcPts val="0"/>
              </a:spcBef>
              <a:buClrTx/>
              <a:buSzTx/>
              <a:buAutoNum type="arabicPeriod" startAt="2"/>
              <a:defRPr/>
            </a:pPr>
            <a:r>
              <a:rPr lang="ru-RU" spc="-1" dirty="0">
                <a:latin typeface="Trebuchet MS" panose="020B0603020202020204" charset="0"/>
                <a:ea typeface="DejaVu Sans" panose="020B0603030804020204"/>
                <a:cs typeface="Trebuchet MS" panose="020B0603020202020204" charset="0"/>
              </a:rPr>
              <a:t>Отключение ОНУ</a:t>
            </a:r>
            <a:endParaRPr lang="en-US" spc="-1" dirty="0">
              <a:latin typeface="Trebuchet MS" panose="020B0603020202020204" charset="0"/>
              <a:ea typeface="DejaVu Sans" panose="020B0603030804020204"/>
              <a:cs typeface="Trebuchet MS" panose="020B0603020202020204" charset="0"/>
            </a:endParaRPr>
          </a:p>
          <a:p>
            <a:pPr lvl="0" defTabSz="914400">
              <a:spcBef>
                <a:spcPts val="0"/>
              </a:spcBef>
              <a:buClrTx/>
              <a:buSzTx/>
              <a:defRPr/>
            </a:pPr>
            <a:r>
              <a:rPr lang="en-US" spc="-1" dirty="0">
                <a:latin typeface="Trebuchet MS" panose="020B0603020202020204" charset="0"/>
                <a:ea typeface="DejaVu Sans" panose="020B0603030804020204"/>
                <a:cs typeface="Trebuchet MS" panose="020B0603020202020204" charset="0"/>
              </a:rPr>
              <a:t>Interface GPON0/2</a:t>
            </a:r>
          </a:p>
          <a:p>
            <a:pPr lvl="0">
              <a:defRPr/>
            </a:pPr>
            <a:r>
              <a:rPr lang="en-US" spc="-1" dirty="0" err="1">
                <a:latin typeface="Trebuchet MS" panose="020B0603020202020204" charset="0"/>
                <a:cs typeface="Trebuchet MS" panose="020B0603020202020204" charset="0"/>
              </a:rPr>
              <a:t>gpon</a:t>
            </a:r>
            <a:r>
              <a:rPr lang="en-US" spc="-1" dirty="0">
                <a:latin typeface="Trebuchet MS" panose="020B0603020202020204" charset="0"/>
                <a:cs typeface="Trebuchet MS" panose="020B0603020202020204" charset="0"/>
              </a:rPr>
              <a:t> disable-</a:t>
            </a:r>
            <a:r>
              <a:rPr lang="en-US" spc="-1" dirty="0" err="1">
                <a:latin typeface="Trebuchet MS" panose="020B0603020202020204" charset="0"/>
                <a:cs typeface="Trebuchet MS" panose="020B0603020202020204" charset="0"/>
              </a:rPr>
              <a:t>onu</a:t>
            </a:r>
            <a:r>
              <a:rPr lang="en-US" spc="-1" dirty="0">
                <a:latin typeface="Trebuchet MS" panose="020B0603020202020204" charset="0"/>
                <a:cs typeface="Trebuchet MS" panose="020B0603020202020204" charset="0"/>
              </a:rPr>
              <a:t> XXXXXXXXXXXXXXXX , </a:t>
            </a:r>
            <a:r>
              <a:rPr lang="ru-RU" spc="-1" dirty="0">
                <a:latin typeface="Trebuchet MS" panose="020B0603020202020204" charset="0"/>
                <a:cs typeface="Trebuchet MS" panose="020B0603020202020204" charset="0"/>
              </a:rPr>
              <a:t>где </a:t>
            </a:r>
            <a:r>
              <a:rPr lang="en-US" spc="-1" dirty="0">
                <a:latin typeface="Trebuchet MS" panose="020B0603020202020204" charset="0"/>
                <a:cs typeface="Trebuchet MS" panose="020B0603020202020204" charset="0"/>
              </a:rPr>
              <a:t>XXXXXXXXXXXXXXXX – </a:t>
            </a:r>
            <a:r>
              <a:rPr lang="ru-RU" spc="-1" dirty="0">
                <a:latin typeface="Trebuchet MS" panose="020B0603020202020204" charset="0"/>
                <a:cs typeface="Trebuchet MS" panose="020B0603020202020204" charset="0"/>
              </a:rPr>
              <a:t>серийный номер нужной </a:t>
            </a:r>
            <a:r>
              <a:rPr lang="ru-RU" spc="-1" dirty="0" smtClean="0">
                <a:latin typeface="Trebuchet MS" panose="020B0603020202020204" charset="0"/>
                <a:cs typeface="Trebuchet MS" panose="020B0603020202020204" charset="0"/>
              </a:rPr>
              <a:t>ОНУ</a:t>
            </a:r>
            <a:endParaRPr lang="en-US" spc="-1" dirty="0" smtClean="0">
              <a:latin typeface="Trebuchet MS" panose="020B0603020202020204" charset="0"/>
              <a:cs typeface="Trebuchet MS" panose="020B0603020202020204" charset="0"/>
            </a:endParaRPr>
          </a:p>
          <a:p>
            <a:pPr marL="0" lvl="0" indent="0">
              <a:buNone/>
              <a:defRPr/>
            </a:pPr>
            <a:r>
              <a:rPr lang="en-US" spc="-1" dirty="0" smtClean="0">
                <a:latin typeface="Trebuchet MS" panose="020B0603020202020204" charset="0"/>
                <a:ea typeface="DejaVu Sans" panose="020B0603030804020204"/>
                <a:cs typeface="Trebuchet MS" panose="020B0603020202020204" charset="0"/>
              </a:rPr>
              <a:t>3. </a:t>
            </a:r>
            <a:r>
              <a:rPr lang="ru-RU" spc="-1" dirty="0" smtClean="0">
                <a:latin typeface="Trebuchet MS" panose="020B0603020202020204" charset="0"/>
                <a:ea typeface="DejaVu Sans" panose="020B0603030804020204"/>
                <a:cs typeface="Trebuchet MS" panose="020B0603020202020204" charset="0"/>
              </a:rPr>
              <a:t>   Удаление ОНУ</a:t>
            </a:r>
            <a:endParaRPr lang="en-US" spc="-1" dirty="0" smtClean="0">
              <a:latin typeface="Trebuchet MS" panose="020B0603020202020204" charset="0"/>
              <a:ea typeface="DejaVu Sans" panose="020B0603030804020204"/>
              <a:cs typeface="Trebuchet MS" panose="020B0603020202020204" charset="0"/>
            </a:endParaRPr>
          </a:p>
          <a:p>
            <a:pPr>
              <a:defRPr/>
            </a:pPr>
            <a:r>
              <a:rPr lang="en-US" spc="-1" dirty="0">
                <a:latin typeface="Trebuchet MS" panose="020B0603020202020204" charset="0"/>
                <a:ea typeface="DejaVu Sans" panose="020B0603030804020204"/>
                <a:cs typeface="Trebuchet MS" panose="020B0603020202020204" charset="0"/>
              </a:rPr>
              <a:t>no </a:t>
            </a:r>
            <a:r>
              <a:rPr lang="en-US" spc="-1" dirty="0" err="1">
                <a:latin typeface="Trebuchet MS" panose="020B0603020202020204" charset="0"/>
                <a:ea typeface="DejaVu Sans" panose="020B0603030804020204"/>
                <a:cs typeface="Trebuchet MS" panose="020B0603020202020204" charset="0"/>
              </a:rPr>
              <a:t>gpon</a:t>
            </a:r>
            <a:r>
              <a:rPr lang="en-US" spc="-1" dirty="0">
                <a:latin typeface="Trebuchet MS" panose="020B0603020202020204" charset="0"/>
                <a:ea typeface="DejaVu Sans" panose="020B0603030804020204"/>
                <a:cs typeface="Trebuchet MS" panose="020B0603020202020204" charset="0"/>
              </a:rPr>
              <a:t> bind-</a:t>
            </a:r>
            <a:r>
              <a:rPr lang="en-US" spc="-1" dirty="0" err="1">
                <a:latin typeface="Trebuchet MS" panose="020B0603020202020204" charset="0"/>
                <a:ea typeface="DejaVu Sans" panose="020B0603030804020204"/>
                <a:cs typeface="Trebuchet MS" panose="020B0603020202020204" charset="0"/>
              </a:rPr>
              <a:t>onu</a:t>
            </a:r>
            <a:r>
              <a:rPr lang="en-US" spc="-1" dirty="0">
                <a:latin typeface="Trebuchet MS" panose="020B0603020202020204" charset="0"/>
                <a:ea typeface="DejaVu Sans" panose="020B0603030804020204"/>
                <a:cs typeface="Trebuchet MS" panose="020B0603020202020204" charset="0"/>
              </a:rPr>
              <a:t> sequence </a:t>
            </a:r>
            <a:r>
              <a:rPr lang="en-US" spc="-1" dirty="0" smtClean="0">
                <a:latin typeface="Trebuchet MS" panose="020B0603020202020204" charset="0"/>
                <a:ea typeface="DejaVu Sans" panose="020B0603030804020204"/>
                <a:cs typeface="Trebuchet MS" panose="020B0603020202020204" charset="0"/>
              </a:rPr>
              <a:t>1</a:t>
            </a:r>
            <a:endParaRPr lang="ru-RU" spc="-1" dirty="0" smtClean="0">
              <a:latin typeface="Trebuchet MS" panose="020B0603020202020204" charset="0"/>
              <a:ea typeface="DejaVu Sans" panose="020B0603030804020204"/>
              <a:cs typeface="Trebuchet MS" panose="020B0603020202020204" charset="0"/>
            </a:endParaRPr>
          </a:p>
          <a:p>
            <a:pPr>
              <a:defRPr/>
            </a:pPr>
            <a:r>
              <a:rPr lang="en-US" spc="-1" dirty="0">
                <a:latin typeface="Trebuchet MS" panose="020B0603020202020204" charset="0"/>
                <a:ea typeface="DejaVu Sans" panose="020B0603030804020204"/>
                <a:cs typeface="Trebuchet MS" panose="020B0603020202020204" charset="0"/>
              </a:rPr>
              <a:t>no </a:t>
            </a:r>
            <a:r>
              <a:rPr lang="en-US" spc="-1" dirty="0" err="1">
                <a:latin typeface="Trebuchet MS" panose="020B0603020202020204" charset="0"/>
                <a:ea typeface="DejaVu Sans" panose="020B0603030804020204"/>
                <a:cs typeface="Trebuchet MS" panose="020B0603020202020204" charset="0"/>
              </a:rPr>
              <a:t>gpon</a:t>
            </a:r>
            <a:r>
              <a:rPr lang="en-US" spc="-1" dirty="0">
                <a:latin typeface="Trebuchet MS" panose="020B0603020202020204" charset="0"/>
                <a:ea typeface="DejaVu Sans" panose="020B0603030804020204"/>
                <a:cs typeface="Trebuchet MS" panose="020B0603020202020204" charset="0"/>
              </a:rPr>
              <a:t> bind-</a:t>
            </a:r>
            <a:r>
              <a:rPr lang="en-US" spc="-1" dirty="0" err="1">
                <a:latin typeface="Trebuchet MS" panose="020B0603020202020204" charset="0"/>
                <a:ea typeface="DejaVu Sans" panose="020B0603030804020204"/>
                <a:cs typeface="Trebuchet MS" panose="020B0603020202020204" charset="0"/>
              </a:rPr>
              <a:t>onu</a:t>
            </a:r>
            <a:r>
              <a:rPr lang="en-US" spc="-1" dirty="0">
                <a:latin typeface="Trebuchet MS" panose="020B0603020202020204" charset="0"/>
                <a:ea typeface="DejaVu Sans" panose="020B0603030804020204"/>
                <a:cs typeface="Trebuchet MS" panose="020B0603020202020204" charset="0"/>
              </a:rPr>
              <a:t> </a:t>
            </a:r>
            <a:r>
              <a:rPr lang="en-US" spc="-1" dirty="0" err="1">
                <a:latin typeface="Trebuchet MS" panose="020B0603020202020204" charset="0"/>
                <a:ea typeface="DejaVu Sans" panose="020B0603030804020204"/>
                <a:cs typeface="Trebuchet MS" panose="020B0603020202020204" charset="0"/>
              </a:rPr>
              <a:t>sn</a:t>
            </a:r>
            <a:r>
              <a:rPr lang="en-US" spc="-1" dirty="0">
                <a:latin typeface="Trebuchet MS" panose="020B0603020202020204" charset="0"/>
                <a:ea typeface="DejaVu Sans" panose="020B0603030804020204"/>
                <a:cs typeface="Trebuchet MS" panose="020B0603020202020204" charset="0"/>
              </a:rPr>
              <a:t> </a:t>
            </a:r>
            <a:r>
              <a:rPr lang="en-US" spc="-1" dirty="0">
                <a:latin typeface="Trebuchet MS" panose="020B0603020202020204" charset="0"/>
                <a:cs typeface="Trebuchet MS" panose="020B0603020202020204" charset="0"/>
              </a:rPr>
              <a:t>XXXXXXXXXXXXXXXX</a:t>
            </a:r>
            <a:endParaRPr lang="ru-RU" spc="-1" dirty="0">
              <a:latin typeface="Trebuchet MS" panose="020B0603020202020204" charset="0"/>
              <a:ea typeface="DejaVu Sans" panose="020B0603030804020204"/>
              <a:cs typeface="Trebuchet MS" panose="020B0603020202020204" charset="0"/>
            </a:endParaRPr>
          </a:p>
          <a:p>
            <a:endParaRPr lang="ru-RU" dirty="0"/>
          </a:p>
        </p:txBody>
      </p:sp>
    </p:spTree>
    <p:extLst>
      <p:ext uri="{BB962C8B-B14F-4D97-AF65-F5344CB8AC3E}">
        <p14:creationId xmlns:p14="http://schemas.microsoft.com/office/powerpoint/2010/main" val="418113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71" name="CustomShape 2"/>
          <p:cNvSpPr/>
          <p:nvPr/>
        </p:nvSpPr>
        <p:spPr>
          <a:xfrm>
            <a:off x="77400" y="617400"/>
            <a:ext cx="9065160" cy="912600"/>
          </a:xfrm>
          <a:prstGeom prst="rect">
            <a:avLst/>
          </a:prstGeom>
          <a:noFill/>
          <a:ln>
            <a:noFill/>
          </a:ln>
        </p:spPr>
        <p:style>
          <a:lnRef idx="0">
            <a:srgbClr val="FFFFFF"/>
          </a:lnRef>
          <a:fillRef idx="0">
            <a:srgbClr val="FFFFFF"/>
          </a:fillRef>
          <a:effectRef idx="0">
            <a:srgbClr val="FFFFFF"/>
          </a:effectRef>
          <a:fontRef idx="minor"/>
        </p:style>
        <p:txBody>
          <a:bodyPr lIns="90000" tIns="45000" rIns="90000" bIns="45000">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1" normalizeH="0" baseline="0" noProof="0" dirty="0">
              <a:ln>
                <a:noFill/>
              </a:ln>
              <a:solidFill>
                <a:prstClr val="black"/>
              </a:solidFill>
              <a:effectLst/>
              <a:uLnTx/>
              <a:uFillTx/>
              <a:latin typeface="Arial" panose="020B0604020202020204"/>
              <a:ea typeface="DejaVu Sans"/>
              <a:cs typeface="DejaVu Sans"/>
            </a:endParaRPr>
          </a:p>
        </p:txBody>
      </p:sp>
      <p:sp>
        <p:nvSpPr>
          <p:cNvPr id="2" name="Заголовок 1"/>
          <p:cNvSpPr>
            <a:spLocks noGrp="1"/>
          </p:cNvSpPr>
          <p:nvPr>
            <p:ph type="title"/>
          </p:nvPr>
        </p:nvSpPr>
        <p:spPr/>
        <p:txBody>
          <a:bodyPr/>
          <a:lstStyle/>
          <a:p>
            <a:r>
              <a:rPr lang="ru-RU" dirty="0">
                <a:latin typeface="+mn-lt"/>
              </a:rPr>
              <a:t>Первичная настройка OLT:  Управление портами ONU </a:t>
            </a:r>
            <a:br>
              <a:rPr lang="ru-RU" dirty="0">
                <a:latin typeface="+mn-lt"/>
              </a:rPr>
            </a:br>
            <a:endParaRPr lang="ru-RU" dirty="0">
              <a:latin typeface="+mn-lt"/>
            </a:endParaRPr>
          </a:p>
        </p:txBody>
      </p:sp>
      <p:sp>
        <p:nvSpPr>
          <p:cNvPr id="3" name="Текст 2"/>
          <p:cNvSpPr>
            <a:spLocks noGrp="1"/>
          </p:cNvSpPr>
          <p:nvPr>
            <p:ph type="body" sz="quarter" idx="11"/>
          </p:nvPr>
        </p:nvSpPr>
        <p:spPr/>
        <p:txBody>
          <a:bodyPr/>
          <a:lstStyle/>
          <a:p>
            <a:pPr marL="0" lvl="0" indent="0" defTabSz="914400">
              <a:spcBef>
                <a:spcPts val="0"/>
              </a:spcBef>
              <a:buClrTx/>
              <a:buSzTx/>
              <a:buNone/>
              <a:defRPr/>
            </a:pPr>
            <a:r>
              <a:rPr lang="ru-RU" spc="-1" dirty="0">
                <a:latin typeface="Trebuchet MS" panose="020B0603020202020204" charset="0"/>
                <a:ea typeface="DejaVu Sans" panose="020B0603030804020204"/>
                <a:cs typeface="Trebuchet MS" panose="020B0603020202020204" charset="0"/>
              </a:rPr>
              <a:t>На ОЛТ присутствует возможность управления </a:t>
            </a:r>
            <a:r>
              <a:rPr lang="en-US" spc="-1" dirty="0">
                <a:latin typeface="Trebuchet MS" panose="020B0603020202020204" charset="0"/>
                <a:ea typeface="DejaVu Sans" panose="020B0603030804020204"/>
                <a:cs typeface="Trebuchet MS" panose="020B0603020202020204" charset="0"/>
              </a:rPr>
              <a:t>ETH </a:t>
            </a:r>
            <a:r>
              <a:rPr lang="ru-RU" spc="-1" dirty="0">
                <a:latin typeface="Trebuchet MS" panose="020B0603020202020204" charset="0"/>
                <a:ea typeface="DejaVu Sans" panose="020B0603030804020204"/>
                <a:cs typeface="Trebuchet MS" panose="020B0603020202020204" charset="0"/>
              </a:rPr>
              <a:t>и </a:t>
            </a:r>
            <a:r>
              <a:rPr lang="en-US" spc="-1" dirty="0">
                <a:latin typeface="Trebuchet MS" panose="020B0603020202020204" charset="0"/>
                <a:ea typeface="DejaVu Sans" panose="020B0603030804020204"/>
                <a:cs typeface="Trebuchet MS" panose="020B0603020202020204" charset="0"/>
              </a:rPr>
              <a:t>CATV </a:t>
            </a:r>
            <a:r>
              <a:rPr lang="ru-RU" spc="-1" dirty="0">
                <a:latin typeface="Trebuchet MS" panose="020B0603020202020204" charset="0"/>
                <a:ea typeface="DejaVu Sans" panose="020B0603030804020204"/>
                <a:cs typeface="Trebuchet MS" panose="020B0603020202020204" charset="0"/>
              </a:rPr>
              <a:t>портами </a:t>
            </a:r>
            <a:r>
              <a:rPr lang="en-US" spc="-1" dirty="0">
                <a:latin typeface="Trebuchet MS" panose="020B0603020202020204" charset="0"/>
                <a:ea typeface="DejaVu Sans" panose="020B0603030804020204"/>
                <a:cs typeface="Trebuchet MS" panose="020B0603020202020204" charset="0"/>
              </a:rPr>
              <a:t>ONU, </a:t>
            </a:r>
            <a:r>
              <a:rPr lang="ru-RU" spc="-1" dirty="0">
                <a:latin typeface="Trebuchet MS" panose="020B0603020202020204" charset="0"/>
                <a:ea typeface="DejaVu Sans" panose="020B0603030804020204"/>
                <a:cs typeface="Trebuchet MS" panose="020B0603020202020204" charset="0"/>
              </a:rPr>
              <a:t>также </a:t>
            </a:r>
            <a:r>
              <a:rPr lang="en-US" spc="-1" dirty="0">
                <a:latin typeface="Trebuchet MS" panose="020B0603020202020204" charset="0"/>
                <a:ea typeface="DejaVu Sans" panose="020B0603030804020204"/>
                <a:cs typeface="Trebuchet MS" panose="020B0603020202020204" charset="0"/>
              </a:rPr>
              <a:t>ONU </a:t>
            </a:r>
            <a:r>
              <a:rPr lang="ru-RU" spc="-1" dirty="0">
                <a:latin typeface="Trebuchet MS" panose="020B0603020202020204" charset="0"/>
                <a:ea typeface="DejaVu Sans" panose="020B0603030804020204"/>
                <a:cs typeface="Trebuchet MS" panose="020B0603020202020204" charset="0"/>
              </a:rPr>
              <a:t>можно удаленно перезагрузить, делается это следующими командами:</a:t>
            </a:r>
          </a:p>
          <a:p>
            <a:pPr marL="0" lvl="0" indent="0" defTabSz="914400">
              <a:spcBef>
                <a:spcPts val="0"/>
              </a:spcBef>
              <a:buClrTx/>
              <a:buSzTx/>
              <a:buNone/>
              <a:defRPr/>
            </a:pPr>
            <a:endParaRPr lang="en-US" spc="-1" dirty="0">
              <a:latin typeface="Trebuchet MS" panose="020B0603020202020204" charset="0"/>
              <a:ea typeface="DejaVu Sans" panose="020B0603030804020204"/>
              <a:cs typeface="Trebuchet MS" panose="020B0603020202020204" charset="0"/>
            </a:endParaRPr>
          </a:p>
          <a:p>
            <a:pPr lvl="0"/>
            <a:r>
              <a:rPr lang="en-US" spc="-1" dirty="0">
                <a:latin typeface="Trebuchet MS" panose="020B0603020202020204" charset="0"/>
                <a:cs typeface="Trebuchet MS" panose="020B0603020202020204" charset="0"/>
              </a:rPr>
              <a:t>interface </a:t>
            </a:r>
            <a:r>
              <a:rPr lang="en-US" spc="-1" dirty="0" err="1">
                <a:latin typeface="Trebuchet MS" panose="020B0603020202020204" charset="0"/>
                <a:cs typeface="Trebuchet MS" panose="020B0603020202020204" charset="0"/>
              </a:rPr>
              <a:t>gpon</a:t>
            </a:r>
            <a:r>
              <a:rPr lang="en-US" spc="-1" dirty="0">
                <a:latin typeface="Trebuchet MS" panose="020B0603020202020204" charset="0"/>
                <a:cs typeface="Trebuchet MS" panose="020B0603020202020204" charset="0"/>
              </a:rPr>
              <a:t> 0/1:2 – </a:t>
            </a:r>
            <a:r>
              <a:rPr lang="ru-RU" spc="-1" dirty="0">
                <a:latin typeface="Trebuchet MS" panose="020B0603020202020204" charset="0"/>
                <a:cs typeface="Trebuchet MS" panose="020B0603020202020204" charset="0"/>
              </a:rPr>
              <a:t>входим в режим конфигурирования нашей ОНУ</a:t>
            </a:r>
          </a:p>
          <a:p>
            <a:pPr lvl="0"/>
            <a:r>
              <a:rPr lang="fi-FI" spc="-1" dirty="0">
                <a:latin typeface="Trebuchet MS" panose="020B0603020202020204" charset="0"/>
                <a:cs typeface="Trebuchet MS" panose="020B0603020202020204" charset="0"/>
              </a:rPr>
              <a:t>gpon onu uni 1 shutdown – </a:t>
            </a:r>
            <a:r>
              <a:rPr lang="ru-RU" spc="-1" dirty="0">
                <a:latin typeface="Trebuchet MS" panose="020B0603020202020204" charset="0"/>
                <a:cs typeface="Trebuchet MS" panose="020B0603020202020204" charset="0"/>
              </a:rPr>
              <a:t>выключаем первый </a:t>
            </a:r>
            <a:r>
              <a:rPr lang="en-US" spc="-1" dirty="0">
                <a:latin typeface="Trebuchet MS" panose="020B0603020202020204" charset="0"/>
                <a:cs typeface="Trebuchet MS" panose="020B0603020202020204" charset="0"/>
              </a:rPr>
              <a:t>eth </a:t>
            </a:r>
            <a:r>
              <a:rPr lang="en-US" spc="-1" dirty="0" err="1">
                <a:latin typeface="Trebuchet MS" panose="020B0603020202020204" charset="0"/>
                <a:cs typeface="Trebuchet MS" panose="020B0603020202020204" charset="0"/>
              </a:rPr>
              <a:t>uni</a:t>
            </a:r>
            <a:r>
              <a:rPr lang="en-US" spc="-1" dirty="0">
                <a:latin typeface="Trebuchet MS" panose="020B0603020202020204" charset="0"/>
                <a:cs typeface="Trebuchet MS" panose="020B0603020202020204" charset="0"/>
              </a:rPr>
              <a:t> </a:t>
            </a:r>
            <a:r>
              <a:rPr lang="ru-RU" spc="-1" dirty="0">
                <a:latin typeface="Trebuchet MS" panose="020B0603020202020204" charset="0"/>
                <a:cs typeface="Trebuchet MS" panose="020B0603020202020204" charset="0"/>
              </a:rPr>
              <a:t>порт, для включения – </a:t>
            </a:r>
            <a:r>
              <a:rPr lang="en-US" spc="-1" dirty="0" err="1">
                <a:latin typeface="Trebuchet MS" panose="020B0603020202020204" charset="0"/>
                <a:cs typeface="Trebuchet MS" panose="020B0603020202020204" charset="0"/>
              </a:rPr>
              <a:t>noshutdown</a:t>
            </a:r>
            <a:endParaRPr lang="en-US" spc="-1" dirty="0">
              <a:latin typeface="Trebuchet MS" panose="020B0603020202020204" charset="0"/>
              <a:cs typeface="Trebuchet MS" panose="020B0603020202020204" charset="0"/>
            </a:endParaRPr>
          </a:p>
          <a:p>
            <a:pPr lvl="0"/>
            <a:r>
              <a:rPr lang="en-US" spc="-1" dirty="0" err="1">
                <a:latin typeface="Trebuchet MS" panose="020B0603020202020204" charset="0"/>
                <a:cs typeface="Trebuchet MS" panose="020B0603020202020204" charset="0"/>
              </a:rPr>
              <a:t>gpon</a:t>
            </a:r>
            <a:r>
              <a:rPr lang="en-US" spc="-1" dirty="0">
                <a:latin typeface="Trebuchet MS" panose="020B0603020202020204" charset="0"/>
                <a:cs typeface="Trebuchet MS" panose="020B0603020202020204" charset="0"/>
              </a:rPr>
              <a:t> </a:t>
            </a:r>
            <a:r>
              <a:rPr lang="en-US" spc="-1" dirty="0" err="1">
                <a:latin typeface="Trebuchet MS" panose="020B0603020202020204" charset="0"/>
                <a:cs typeface="Trebuchet MS" panose="020B0603020202020204" charset="0"/>
              </a:rPr>
              <a:t>onu</a:t>
            </a:r>
            <a:r>
              <a:rPr lang="en-US" spc="-1" dirty="0">
                <a:latin typeface="Trebuchet MS" panose="020B0603020202020204" charset="0"/>
                <a:cs typeface="Trebuchet MS" panose="020B0603020202020204" charset="0"/>
              </a:rPr>
              <a:t> </a:t>
            </a:r>
            <a:r>
              <a:rPr lang="en-US" spc="-1" dirty="0" err="1">
                <a:latin typeface="Trebuchet MS" panose="020B0603020202020204" charset="0"/>
                <a:cs typeface="Trebuchet MS" panose="020B0603020202020204" charset="0"/>
              </a:rPr>
              <a:t>catv</a:t>
            </a:r>
            <a:r>
              <a:rPr lang="en-US" spc="-1" dirty="0">
                <a:latin typeface="Trebuchet MS" panose="020B0603020202020204" charset="0"/>
                <a:cs typeface="Trebuchet MS" panose="020B0603020202020204" charset="0"/>
              </a:rPr>
              <a:t> 1 disable – </a:t>
            </a:r>
            <a:r>
              <a:rPr lang="ru-RU" spc="-1" dirty="0">
                <a:latin typeface="Trebuchet MS" panose="020B0603020202020204" charset="0"/>
                <a:cs typeface="Trebuchet MS" panose="020B0603020202020204" charset="0"/>
              </a:rPr>
              <a:t>команда для выключения </a:t>
            </a:r>
            <a:r>
              <a:rPr lang="en-US" spc="-1" dirty="0" err="1">
                <a:latin typeface="Trebuchet MS" panose="020B0603020202020204" charset="0"/>
                <a:cs typeface="Trebuchet MS" panose="020B0603020202020204" charset="0"/>
              </a:rPr>
              <a:t>catv</a:t>
            </a:r>
            <a:r>
              <a:rPr lang="ru-RU" spc="-1" dirty="0">
                <a:latin typeface="Trebuchet MS" panose="020B0603020202020204" charset="0"/>
                <a:cs typeface="Trebuchet MS" panose="020B0603020202020204" charset="0"/>
              </a:rPr>
              <a:t>-порта (если он есть на ОНУ)</a:t>
            </a:r>
            <a:endParaRPr lang="ru-RU" spc="-1" dirty="0">
              <a:latin typeface="Trebuchet MS" panose="020B0603020202020204" charset="0"/>
              <a:ea typeface="DejaVu Sans" panose="020B0603030804020204"/>
              <a:cs typeface="Trebuchet MS" panose="020B0603020202020204" charset="0"/>
            </a:endParaRPr>
          </a:p>
          <a:p>
            <a:endParaRPr lang="ru-RU" dirty="0"/>
          </a:p>
        </p:txBody>
      </p:sp>
    </p:spTree>
    <p:extLst>
      <p:ext uri="{BB962C8B-B14F-4D97-AF65-F5344CB8AC3E}">
        <p14:creationId xmlns:p14="http://schemas.microsoft.com/office/powerpoint/2010/main" val="202156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274" name="CustomShape 2"/>
          <p:cNvSpPr/>
          <p:nvPr/>
        </p:nvSpPr>
        <p:spPr>
          <a:xfrm>
            <a:off x="167040" y="1131480"/>
            <a:ext cx="8795880" cy="388692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342900" indent="-341630">
              <a:lnSpc>
                <a:spcPct val="100000"/>
              </a:lnSpc>
              <a:buClr>
                <a:srgbClr val="000000"/>
              </a:buClr>
              <a:buFont typeface="Arial" panose="020B0604020202020204"/>
              <a:buAutoNum type="arabicPeriod"/>
            </a:pPr>
            <a:endParaRPr lang="en-US" altLang="en-US" sz="1400" b="0" strike="noStrike" spc="-1" dirty="0">
              <a:latin typeface="Trebuchet MS" panose="020B0603020202020204" charset="0"/>
              <a:cs typeface="Trebuchet MS" panose="020B0603020202020204" charset="0"/>
            </a:endParaRPr>
          </a:p>
        </p:txBody>
      </p:sp>
      <p:sp>
        <p:nvSpPr>
          <p:cNvPr id="2" name="Заголовок 1"/>
          <p:cNvSpPr>
            <a:spLocks noGrp="1"/>
          </p:cNvSpPr>
          <p:nvPr>
            <p:ph type="title"/>
          </p:nvPr>
        </p:nvSpPr>
        <p:spPr/>
        <p:txBody>
          <a:bodyPr/>
          <a:lstStyle/>
          <a:p>
            <a:r>
              <a:rPr lang="ru-RU" spc="-1" dirty="0">
                <a:latin typeface="Trebuchet MS" panose="020B0603020202020204" charset="0"/>
                <a:ea typeface="DejaVu Sans" panose="020B0603030804020204"/>
                <a:cs typeface="Trebuchet MS" panose="020B0603020202020204" charset="0"/>
              </a:rPr>
              <a:t>Первичная настройка: практическая часть</a:t>
            </a:r>
            <a:br>
              <a:rPr lang="ru-RU" spc="-1" dirty="0">
                <a:latin typeface="Trebuchet MS" panose="020B0603020202020204" charset="0"/>
                <a:ea typeface="DejaVu Sans" panose="020B0603030804020204"/>
                <a:cs typeface="Trebuchet MS" panose="020B0603020202020204" charset="0"/>
              </a:rPr>
            </a:br>
            <a:endParaRPr lang="ru-RU" dirty="0"/>
          </a:p>
        </p:txBody>
      </p:sp>
      <p:sp>
        <p:nvSpPr>
          <p:cNvPr id="3" name="Текст 2"/>
          <p:cNvSpPr>
            <a:spLocks noGrp="1"/>
          </p:cNvSpPr>
          <p:nvPr>
            <p:ph type="body" sz="quarter" idx="11"/>
          </p:nvPr>
        </p:nvSpPr>
        <p:spPr>
          <a:xfrm>
            <a:off x="408983" y="670627"/>
            <a:ext cx="8215218" cy="3185745"/>
          </a:xfrm>
        </p:spPr>
        <p:txBody>
          <a:bodyPr/>
          <a:lstStyle/>
          <a:p>
            <a:r>
              <a:rPr lang="ru-RU" sz="1000" spc="-1" dirty="0">
                <a:solidFill>
                  <a:srgbClr val="000000"/>
                </a:solidFill>
                <a:latin typeface="Arial" panose="020B0604020202020204"/>
                <a:ea typeface="Arial" panose="020B0604020202020204"/>
              </a:rPr>
              <a:t>Н</a:t>
            </a:r>
            <a:r>
              <a:rPr lang="ru-RU" sz="1000" spc="-1" dirty="0">
                <a:solidFill>
                  <a:srgbClr val="000000"/>
                </a:solidFill>
                <a:latin typeface="Trebuchet MS" panose="020B0603020202020204" charset="0"/>
                <a:ea typeface="Arial" panose="020B0604020202020204"/>
                <a:cs typeface="Trebuchet MS" panose="020B0603020202020204" charset="0"/>
              </a:rPr>
              <a:t>ачальные условия:</a:t>
            </a:r>
            <a:endParaRPr lang="ru-RU" sz="1000" spc="-1" dirty="0">
              <a:latin typeface="Trebuchet MS" panose="020B0603020202020204" charset="0"/>
              <a:cs typeface="Trebuchet MS" panose="020B0603020202020204" charset="0"/>
            </a:endParaRPr>
          </a:p>
          <a:p>
            <a:pPr marL="264795" lvl="1" indent="-323215">
              <a:buClr>
                <a:srgbClr val="000000"/>
              </a:buClr>
              <a:buFont typeface="Wingdings" panose="05000000000000000000" pitchFamily="2" charset="2"/>
              <a:buChar char=""/>
            </a:pPr>
            <a:r>
              <a:rPr lang="ru-RU" sz="1000" spc="-1" dirty="0">
                <a:solidFill>
                  <a:srgbClr val="000000"/>
                </a:solidFill>
                <a:latin typeface="Trebuchet MS" panose="020B0603020202020204" charset="0"/>
                <a:ea typeface="Arial" panose="020B0604020202020204"/>
                <a:cs typeface="Trebuchet MS" panose="020B0603020202020204" charset="0"/>
              </a:rPr>
              <a:t>Управление- VLAN 10</a:t>
            </a:r>
            <a:endParaRPr lang="ru-RU" sz="1000" spc="-1" dirty="0">
              <a:latin typeface="Trebuchet MS" panose="020B0603020202020204" charset="0"/>
              <a:cs typeface="Trebuchet MS" panose="020B0603020202020204" charset="0"/>
            </a:endParaRPr>
          </a:p>
          <a:p>
            <a:pPr marL="264795" lvl="1" indent="-323215">
              <a:buClr>
                <a:srgbClr val="000000"/>
              </a:buClr>
              <a:buFont typeface="Wingdings" panose="05000000000000000000" pitchFamily="2" charset="2"/>
              <a:buChar char=""/>
            </a:pPr>
            <a:r>
              <a:rPr lang="ru-RU" sz="1000" spc="-1" dirty="0">
                <a:solidFill>
                  <a:srgbClr val="000000"/>
                </a:solidFill>
                <a:latin typeface="Trebuchet MS" panose="020B0603020202020204" charset="0"/>
                <a:ea typeface="Arial" panose="020B0604020202020204"/>
                <a:cs typeface="Trebuchet MS" panose="020B0603020202020204" charset="0"/>
              </a:rPr>
              <a:t>Интернет- VLAN 100</a:t>
            </a:r>
            <a:endParaRPr lang="ru-RU" sz="1000" spc="-1" dirty="0">
              <a:latin typeface="Trebuchet MS" panose="020B0603020202020204" charset="0"/>
              <a:cs typeface="Trebuchet MS" panose="020B0603020202020204" charset="0"/>
            </a:endParaRPr>
          </a:p>
          <a:p>
            <a:pPr marL="264795" lvl="1" indent="-323215">
              <a:buClr>
                <a:srgbClr val="000000"/>
              </a:buClr>
              <a:buFont typeface="Wingdings" panose="05000000000000000000" pitchFamily="2" charset="2"/>
              <a:buChar char=""/>
            </a:pPr>
            <a:r>
              <a:rPr lang="ru-RU" sz="1000" spc="-1" dirty="0" err="1">
                <a:solidFill>
                  <a:srgbClr val="000000"/>
                </a:solidFill>
                <a:latin typeface="Trebuchet MS" panose="020B0603020202020204" charset="0"/>
                <a:ea typeface="Arial" panose="020B0604020202020204"/>
                <a:cs typeface="Trebuchet MS" panose="020B0603020202020204" charset="0"/>
              </a:rPr>
              <a:t>Multicast</a:t>
            </a:r>
            <a:r>
              <a:rPr lang="ru-RU" sz="1000" spc="-1" dirty="0">
                <a:solidFill>
                  <a:srgbClr val="000000"/>
                </a:solidFill>
                <a:latin typeface="Trebuchet MS" panose="020B0603020202020204" charset="0"/>
                <a:ea typeface="Arial" panose="020B0604020202020204"/>
                <a:cs typeface="Trebuchet MS" panose="020B0603020202020204" charset="0"/>
              </a:rPr>
              <a:t> - </a:t>
            </a:r>
            <a:r>
              <a:rPr lang="ru-RU" sz="1000" spc="-1" dirty="0" err="1">
                <a:solidFill>
                  <a:srgbClr val="000000"/>
                </a:solidFill>
                <a:latin typeface="Trebuchet MS" panose="020B0603020202020204" charset="0"/>
                <a:ea typeface="Arial" panose="020B0604020202020204"/>
                <a:cs typeface="Trebuchet MS" panose="020B0603020202020204" charset="0"/>
              </a:rPr>
              <a:t>vlan</a:t>
            </a:r>
            <a:r>
              <a:rPr lang="ru-RU" sz="1000" spc="-1" dirty="0">
                <a:solidFill>
                  <a:srgbClr val="000000"/>
                </a:solidFill>
                <a:latin typeface="Trebuchet MS" panose="020B0603020202020204" charset="0"/>
                <a:ea typeface="Arial" panose="020B0604020202020204"/>
                <a:cs typeface="Trebuchet MS" panose="020B0603020202020204" charset="0"/>
              </a:rPr>
              <a:t> 200,  группы 239.1.1.1 - 127</a:t>
            </a:r>
            <a:endParaRPr lang="ru-RU" sz="1000" spc="-1" dirty="0">
              <a:latin typeface="Trebuchet MS" panose="020B0603020202020204" charset="0"/>
              <a:cs typeface="Trebuchet MS" panose="020B0603020202020204" charset="0"/>
            </a:endParaRPr>
          </a:p>
          <a:p>
            <a:pPr marL="264795" lvl="1" indent="-323215">
              <a:buClr>
                <a:srgbClr val="000000"/>
              </a:buClr>
              <a:buFont typeface="Wingdings" panose="05000000000000000000" pitchFamily="2" charset="2"/>
              <a:buChar char=""/>
            </a:pPr>
            <a:r>
              <a:rPr lang="ru-RU" sz="1000" spc="-1" dirty="0">
                <a:solidFill>
                  <a:srgbClr val="000000"/>
                </a:solidFill>
                <a:latin typeface="Trebuchet MS" panose="020B0603020202020204" charset="0"/>
                <a:ea typeface="Arial" panose="020B0604020202020204"/>
                <a:cs typeface="Trebuchet MS" panose="020B0603020202020204" charset="0"/>
              </a:rPr>
              <a:t>Входящий порт gi0/</a:t>
            </a:r>
            <a:r>
              <a:rPr lang="en-US" sz="1000" spc="-1" dirty="0">
                <a:solidFill>
                  <a:srgbClr val="000000"/>
                </a:solidFill>
                <a:latin typeface="Trebuchet MS" panose="020B0603020202020204" charset="0"/>
                <a:ea typeface="Arial" panose="020B0604020202020204"/>
                <a:cs typeface="Trebuchet MS" panose="020B0603020202020204" charset="0"/>
              </a:rPr>
              <a:t>1</a:t>
            </a:r>
            <a:endParaRPr lang="ru-RU" sz="1000" spc="-1" dirty="0">
              <a:latin typeface="Trebuchet MS" panose="020B0603020202020204" charset="0"/>
              <a:cs typeface="Trebuchet MS" panose="020B0603020202020204" charset="0"/>
            </a:endParaRPr>
          </a:p>
          <a:p>
            <a:endParaRPr lang="ru-RU"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r>
              <a:rPr lang="ru-RU" sz="1000" spc="-1" dirty="0">
                <a:solidFill>
                  <a:srgbClr val="000000"/>
                </a:solidFill>
                <a:latin typeface="Trebuchet MS" panose="020B0603020202020204" charset="0"/>
                <a:ea typeface="Arial" panose="020B0604020202020204"/>
                <a:cs typeface="Trebuchet MS" panose="020B0603020202020204" charset="0"/>
              </a:rPr>
              <a:t>Создать необходимые </a:t>
            </a:r>
            <a:r>
              <a:rPr lang="ru-RU" sz="1000" spc="-1" dirty="0" err="1">
                <a:solidFill>
                  <a:srgbClr val="000000"/>
                </a:solidFill>
                <a:latin typeface="Trebuchet MS" panose="020B0603020202020204" charset="0"/>
                <a:ea typeface="Arial" panose="020B0604020202020204"/>
                <a:cs typeface="Trebuchet MS" panose="020B0603020202020204" charset="0"/>
              </a:rPr>
              <a:t>vlan</a:t>
            </a:r>
            <a:r>
              <a:rPr lang="ru-RU" sz="1000" spc="-1" dirty="0">
                <a:solidFill>
                  <a:srgbClr val="000000"/>
                </a:solidFill>
                <a:latin typeface="Trebuchet MS" panose="020B0603020202020204" charset="0"/>
                <a:ea typeface="Arial" panose="020B0604020202020204"/>
                <a:cs typeface="Trebuchet MS" panose="020B0603020202020204" charset="0"/>
              </a:rPr>
              <a:t> </a:t>
            </a:r>
            <a:endParaRPr lang="ru-RU"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r>
              <a:rPr lang="ru-RU" sz="1000" spc="-1" dirty="0">
                <a:solidFill>
                  <a:srgbClr val="000000"/>
                </a:solidFill>
                <a:latin typeface="Trebuchet MS" panose="020B0603020202020204" charset="0"/>
                <a:ea typeface="Arial" panose="020B0604020202020204"/>
                <a:cs typeface="Trebuchet MS" panose="020B0603020202020204" charset="0"/>
              </a:rPr>
              <a:t>Сделать настройки для раздачи IPTV</a:t>
            </a:r>
            <a:endParaRPr lang="ru-RU"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r>
              <a:rPr lang="ru-RU" sz="1000" spc="-1" dirty="0">
                <a:solidFill>
                  <a:srgbClr val="000000"/>
                </a:solidFill>
                <a:latin typeface="Trebuchet MS" panose="020B0603020202020204" charset="0"/>
                <a:ea typeface="Arial" panose="020B0604020202020204"/>
                <a:cs typeface="Trebuchet MS" panose="020B0603020202020204" charset="0"/>
              </a:rPr>
              <a:t>Сделать настройку шаблона </a:t>
            </a:r>
            <a:endParaRPr lang="ru-RU"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r>
              <a:rPr lang="ru-RU" sz="1000" spc="-1" dirty="0">
                <a:solidFill>
                  <a:srgbClr val="000000"/>
                </a:solidFill>
                <a:latin typeface="Trebuchet MS" panose="020B0603020202020204" charset="0"/>
                <a:ea typeface="Arial" panose="020B0604020202020204"/>
                <a:cs typeface="Trebuchet MS" panose="020B0603020202020204" charset="0"/>
              </a:rPr>
              <a:t>Настроить порты </a:t>
            </a:r>
            <a:r>
              <a:rPr lang="ru-RU" sz="1000" spc="-1" dirty="0" err="1">
                <a:solidFill>
                  <a:srgbClr val="000000"/>
                </a:solidFill>
                <a:latin typeface="Trebuchet MS" panose="020B0603020202020204" charset="0"/>
                <a:ea typeface="Arial" panose="020B0604020202020204"/>
                <a:cs typeface="Trebuchet MS" panose="020B0603020202020204" charset="0"/>
              </a:rPr>
              <a:t>Gi</a:t>
            </a:r>
            <a:r>
              <a:rPr lang="ru-RU" sz="1000" spc="-1" dirty="0">
                <a:solidFill>
                  <a:srgbClr val="000000"/>
                </a:solidFill>
                <a:latin typeface="Trebuchet MS" panose="020B0603020202020204" charset="0"/>
                <a:ea typeface="Arial" panose="020B0604020202020204"/>
                <a:cs typeface="Trebuchet MS" panose="020B0603020202020204" charset="0"/>
              </a:rPr>
              <a:t> и </a:t>
            </a:r>
            <a:r>
              <a:rPr lang="en-US" sz="1000" spc="-1" dirty="0">
                <a:solidFill>
                  <a:srgbClr val="000000"/>
                </a:solidFill>
                <a:latin typeface="Trebuchet MS" panose="020B0603020202020204" charset="0"/>
                <a:ea typeface="Arial" panose="020B0604020202020204"/>
                <a:cs typeface="Trebuchet MS" panose="020B0603020202020204" charset="0"/>
              </a:rPr>
              <a:t>G</a:t>
            </a:r>
            <a:r>
              <a:rPr lang="ru-RU" sz="1000" spc="-1" dirty="0" smtClean="0">
                <a:solidFill>
                  <a:srgbClr val="000000"/>
                </a:solidFill>
                <a:latin typeface="Trebuchet MS" panose="020B0603020202020204" charset="0"/>
                <a:ea typeface="Arial" panose="020B0604020202020204"/>
                <a:cs typeface="Trebuchet MS" panose="020B0603020202020204" charset="0"/>
              </a:rPr>
              <a:t>PON</a:t>
            </a:r>
          </a:p>
          <a:p>
            <a:pPr marL="342900" indent="-341630">
              <a:buClr>
                <a:srgbClr val="000000"/>
              </a:buClr>
              <a:buFont typeface="Arial" panose="020B0604020202020204"/>
              <a:buAutoNum type="arabicPeriod"/>
            </a:pPr>
            <a:r>
              <a:rPr lang="ru-RU" sz="1000" spc="-1" dirty="0" smtClean="0">
                <a:solidFill>
                  <a:srgbClr val="000000"/>
                </a:solidFill>
                <a:latin typeface="Trebuchet MS" panose="020B0603020202020204" charset="0"/>
                <a:cs typeface="Trebuchet MS" panose="020B0603020202020204" charset="0"/>
              </a:rPr>
              <a:t>Отключить оптику от </a:t>
            </a:r>
            <a:r>
              <a:rPr lang="en-US" sz="1000" spc="-1" dirty="0" smtClean="0">
                <a:solidFill>
                  <a:srgbClr val="000000"/>
                </a:solidFill>
                <a:latin typeface="Trebuchet MS" panose="020B0603020202020204" charset="0"/>
                <a:cs typeface="Trebuchet MS" panose="020B0603020202020204" charset="0"/>
              </a:rPr>
              <a:t>SFU ONU</a:t>
            </a:r>
            <a:r>
              <a:rPr lang="ru-RU" sz="1000" spc="-1" dirty="0" smtClean="0">
                <a:solidFill>
                  <a:srgbClr val="000000"/>
                </a:solidFill>
                <a:latin typeface="Trebuchet MS" panose="020B0603020202020204" charset="0"/>
                <a:cs typeface="Trebuchet MS" panose="020B0603020202020204" charset="0"/>
              </a:rPr>
              <a:t>, удалить </a:t>
            </a:r>
            <a:r>
              <a:rPr lang="en-US" sz="1000" spc="-1" dirty="0" smtClean="0">
                <a:solidFill>
                  <a:srgbClr val="000000"/>
                </a:solidFill>
                <a:latin typeface="Trebuchet MS" panose="020B0603020202020204" charset="0"/>
                <a:cs typeface="Trebuchet MS" panose="020B0603020202020204" charset="0"/>
              </a:rPr>
              <a:t>ONU </a:t>
            </a:r>
            <a:r>
              <a:rPr lang="ru-RU" sz="1000" spc="-1" dirty="0" smtClean="0">
                <a:solidFill>
                  <a:srgbClr val="000000"/>
                </a:solidFill>
                <a:latin typeface="Trebuchet MS" panose="020B0603020202020204" charset="0"/>
                <a:cs typeface="Trebuchet MS" panose="020B0603020202020204" charset="0"/>
              </a:rPr>
              <a:t>с </a:t>
            </a:r>
            <a:r>
              <a:rPr lang="en-US" sz="1000" spc="-1" dirty="0" smtClean="0">
                <a:solidFill>
                  <a:srgbClr val="000000"/>
                </a:solidFill>
                <a:latin typeface="Trebuchet MS" panose="020B0603020202020204" charset="0"/>
                <a:cs typeface="Trebuchet MS" panose="020B0603020202020204" charset="0"/>
              </a:rPr>
              <a:t>OLT</a:t>
            </a:r>
            <a:endParaRPr lang="ru-RU"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r>
              <a:rPr lang="ru-RU" sz="1000" spc="-1" dirty="0">
                <a:solidFill>
                  <a:srgbClr val="000000"/>
                </a:solidFill>
                <a:latin typeface="Trebuchet MS" panose="020B0603020202020204" charset="0"/>
                <a:ea typeface="Arial" panose="020B0604020202020204"/>
                <a:cs typeface="Trebuchet MS" panose="020B0603020202020204" charset="0"/>
              </a:rPr>
              <a:t>Подключить </a:t>
            </a:r>
            <a:r>
              <a:rPr lang="en-US" sz="1000" spc="-1" dirty="0">
                <a:solidFill>
                  <a:srgbClr val="000000"/>
                </a:solidFill>
                <a:latin typeface="Trebuchet MS" panose="020B0603020202020204" charset="0"/>
                <a:ea typeface="Arial" panose="020B0604020202020204"/>
                <a:cs typeface="Trebuchet MS" panose="020B0603020202020204" charset="0"/>
              </a:rPr>
              <a:t>SFU ONU, </a:t>
            </a:r>
            <a:r>
              <a:rPr lang="ru-RU" sz="1000" spc="-1" dirty="0">
                <a:solidFill>
                  <a:srgbClr val="000000"/>
                </a:solidFill>
                <a:latin typeface="Trebuchet MS" panose="020B0603020202020204" charset="0"/>
                <a:ea typeface="Arial" panose="020B0604020202020204"/>
                <a:cs typeface="Trebuchet MS" panose="020B0603020202020204" charset="0"/>
              </a:rPr>
              <a:t>проверить, </a:t>
            </a:r>
            <a:r>
              <a:rPr lang="ru-RU" sz="1000" spc="-1" dirty="0" smtClean="0">
                <a:solidFill>
                  <a:srgbClr val="000000"/>
                </a:solidFill>
                <a:latin typeface="Trebuchet MS" panose="020B0603020202020204" charset="0"/>
                <a:ea typeface="Arial" panose="020B0604020202020204"/>
                <a:cs typeface="Trebuchet MS" panose="020B0603020202020204" charset="0"/>
              </a:rPr>
              <a:t>что шаблон применился корректно и </a:t>
            </a:r>
            <a:r>
              <a:rPr lang="ru-RU" sz="1000" spc="-1" dirty="0">
                <a:solidFill>
                  <a:srgbClr val="000000"/>
                </a:solidFill>
                <a:latin typeface="Trebuchet MS" panose="020B0603020202020204" charset="0"/>
                <a:ea typeface="Arial" panose="020B0604020202020204"/>
                <a:cs typeface="Trebuchet MS" panose="020B0603020202020204" charset="0"/>
              </a:rPr>
              <a:t>подключенный к ONU компьютер получает IP по DHCP</a:t>
            </a:r>
            <a:endParaRPr lang="ru-RU"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r>
              <a:rPr lang="ru-RU" sz="1000" spc="-1" dirty="0">
                <a:latin typeface="Trebuchet MS" panose="020B0603020202020204" charset="0"/>
                <a:cs typeface="Trebuchet MS" panose="020B0603020202020204" charset="0"/>
              </a:rPr>
              <a:t>Подключить </a:t>
            </a:r>
            <a:r>
              <a:rPr lang="en-US" sz="1000" spc="-1" dirty="0">
                <a:latin typeface="Trebuchet MS" panose="020B0603020202020204" charset="0"/>
                <a:cs typeface="Trebuchet MS" panose="020B0603020202020204" charset="0"/>
              </a:rPr>
              <a:t>HGU ONU</a:t>
            </a:r>
            <a:r>
              <a:rPr lang="ru-RU" sz="1000" spc="-1" dirty="0">
                <a:latin typeface="Trebuchet MS" panose="020B0603020202020204" charset="0"/>
                <a:cs typeface="Trebuchet MS" panose="020B0603020202020204" charset="0"/>
              </a:rPr>
              <a:t>, создать через настройку ОНУ на </a:t>
            </a:r>
            <a:r>
              <a:rPr lang="en-US" sz="1000" spc="-1" dirty="0">
                <a:latin typeface="Trebuchet MS" panose="020B0603020202020204" charset="0"/>
                <a:cs typeface="Trebuchet MS" panose="020B0603020202020204" charset="0"/>
              </a:rPr>
              <a:t>OLT wan </a:t>
            </a:r>
            <a:r>
              <a:rPr lang="ru-RU" sz="1000" spc="-1" dirty="0">
                <a:latin typeface="Trebuchet MS" panose="020B0603020202020204" charset="0"/>
                <a:cs typeface="Trebuchet MS" panose="020B0603020202020204" charset="0"/>
              </a:rPr>
              <a:t>интерфейс в режиме роутера, в </a:t>
            </a:r>
            <a:r>
              <a:rPr lang="ru-RU" sz="1000" spc="-1" dirty="0" err="1">
                <a:latin typeface="Trebuchet MS" panose="020B0603020202020204" charset="0"/>
                <a:cs typeface="Trebuchet MS" panose="020B0603020202020204" charset="0"/>
              </a:rPr>
              <a:t>влан</a:t>
            </a:r>
            <a:r>
              <a:rPr lang="ru-RU" sz="1000" spc="-1" dirty="0">
                <a:latin typeface="Trebuchet MS" panose="020B0603020202020204" charset="0"/>
                <a:cs typeface="Trebuchet MS" panose="020B0603020202020204" charset="0"/>
              </a:rPr>
              <a:t> 100. Изменить настройки </a:t>
            </a:r>
            <a:r>
              <a:rPr lang="en-US" sz="1000" spc="-1" dirty="0" err="1">
                <a:latin typeface="Trebuchet MS" panose="020B0603020202020204" charset="0"/>
                <a:cs typeface="Trebuchet MS" panose="020B0603020202020204" charset="0"/>
              </a:rPr>
              <a:t>wifi</a:t>
            </a:r>
            <a:r>
              <a:rPr lang="en-US" sz="1000" spc="-1" dirty="0">
                <a:latin typeface="Trebuchet MS" panose="020B0603020202020204" charset="0"/>
                <a:cs typeface="Trebuchet MS" panose="020B0603020202020204" charset="0"/>
              </a:rPr>
              <a:t> </a:t>
            </a:r>
            <a:r>
              <a:rPr lang="ru-RU" sz="1000" spc="-1" dirty="0">
                <a:latin typeface="Trebuchet MS" panose="020B0603020202020204" charset="0"/>
                <a:cs typeface="Trebuchet MS" panose="020B0603020202020204" charset="0"/>
              </a:rPr>
              <a:t>на произвольные. Проверить, что настройки применились и </a:t>
            </a:r>
            <a:r>
              <a:rPr lang="en-US" sz="1000" spc="-1" dirty="0">
                <a:latin typeface="Trebuchet MS" panose="020B0603020202020204" charset="0"/>
                <a:cs typeface="Trebuchet MS" panose="020B0603020202020204" charset="0"/>
              </a:rPr>
              <a:t>ONU </a:t>
            </a:r>
            <a:r>
              <a:rPr lang="ru-RU" sz="1000" spc="-1" dirty="0">
                <a:latin typeface="Trebuchet MS" panose="020B0603020202020204" charset="0"/>
                <a:cs typeface="Trebuchet MS" panose="020B0603020202020204" charset="0"/>
              </a:rPr>
              <a:t>получил </a:t>
            </a:r>
            <a:r>
              <a:rPr lang="en-US" sz="1000" spc="-1" dirty="0">
                <a:latin typeface="Trebuchet MS" panose="020B0603020202020204" charset="0"/>
                <a:cs typeface="Trebuchet MS" panose="020B0603020202020204" charset="0"/>
              </a:rPr>
              <a:t>IP</a:t>
            </a:r>
            <a:r>
              <a:rPr lang="ru-RU" sz="1000" spc="-1" dirty="0" smtClean="0">
                <a:latin typeface="Trebuchet MS" panose="020B0603020202020204" charset="0"/>
                <a:cs typeface="Trebuchet MS" panose="020B0603020202020204" charset="0"/>
              </a:rPr>
              <a:t>-адрес</a:t>
            </a:r>
            <a:r>
              <a:rPr lang="en-US" sz="1000" spc="-1" dirty="0" smtClean="0">
                <a:latin typeface="Trebuchet MS" panose="020B0603020202020204" charset="0"/>
                <a:cs typeface="Trebuchet MS" panose="020B0603020202020204" charset="0"/>
              </a:rPr>
              <a:t> (</a:t>
            </a:r>
            <a:r>
              <a:rPr lang="ru-RU" sz="1000" spc="-1" dirty="0" smtClean="0">
                <a:latin typeface="Trebuchet MS" panose="020B0603020202020204" charset="0"/>
                <a:cs typeface="Trebuchet MS" panose="020B0603020202020204" charset="0"/>
              </a:rPr>
              <a:t>после проверки, </a:t>
            </a:r>
            <a:r>
              <a:rPr lang="en-US" sz="1000" spc="-1" dirty="0" smtClean="0">
                <a:latin typeface="Trebuchet MS" panose="020B0603020202020204" charset="0"/>
                <a:cs typeface="Trebuchet MS" panose="020B0603020202020204" charset="0"/>
              </a:rPr>
              <a:t>ONU</a:t>
            </a:r>
            <a:r>
              <a:rPr lang="ru-RU" sz="1000" spc="-1" dirty="0" smtClean="0">
                <a:latin typeface="Trebuchet MS" panose="020B0603020202020204" charset="0"/>
                <a:cs typeface="Trebuchet MS" panose="020B0603020202020204" charset="0"/>
              </a:rPr>
              <a:t> сбросить на заводские)</a:t>
            </a:r>
            <a:endParaRPr lang="en-US"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endParaRPr lang="en-US" altLang="en-US" sz="1000" spc="-1" dirty="0">
              <a:latin typeface="Trebuchet MS" panose="020B0603020202020204" charset="0"/>
              <a:cs typeface="Trebuchet MS" panose="020B0603020202020204" charset="0"/>
            </a:endParaRPr>
          </a:p>
          <a:p>
            <a:endParaRPr lang="ru-RU" sz="1000" dirty="0"/>
          </a:p>
        </p:txBody>
      </p:sp>
    </p:spTree>
    <p:extLst>
      <p:ext uri="{BB962C8B-B14F-4D97-AF65-F5344CB8AC3E}">
        <p14:creationId xmlns:p14="http://schemas.microsoft.com/office/powerpoint/2010/main" val="193276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pic>
        <p:nvPicPr>
          <p:cNvPr id="2" name="Рисунок 1"/>
          <p:cNvPicPr>
            <a:picLocks noChangeAspect="1"/>
          </p:cNvPicPr>
          <p:nvPr/>
        </p:nvPicPr>
        <p:blipFill>
          <a:blip r:embed="rId2"/>
          <a:stretch>
            <a:fillRect/>
          </a:stretch>
        </p:blipFill>
        <p:spPr>
          <a:xfrm>
            <a:off x="469942" y="1523668"/>
            <a:ext cx="3641814" cy="1207394"/>
          </a:xfrm>
          <a:prstGeom prst="rect">
            <a:avLst/>
          </a:prstGeom>
        </p:spPr>
      </p:pic>
      <p:pic>
        <p:nvPicPr>
          <p:cNvPr id="3" name="Рисунок 2"/>
          <p:cNvPicPr>
            <a:picLocks noChangeAspect="1"/>
          </p:cNvPicPr>
          <p:nvPr/>
        </p:nvPicPr>
        <p:blipFill>
          <a:blip r:embed="rId3"/>
          <a:stretch>
            <a:fillRect/>
          </a:stretch>
        </p:blipFill>
        <p:spPr>
          <a:xfrm>
            <a:off x="469942" y="3350604"/>
            <a:ext cx="8111125" cy="664160"/>
          </a:xfrm>
          <a:prstGeom prst="rect">
            <a:avLst/>
          </a:prstGeom>
        </p:spPr>
      </p:pic>
      <p:sp>
        <p:nvSpPr>
          <p:cNvPr id="4" name="Заголовок 3"/>
          <p:cNvSpPr>
            <a:spLocks noGrp="1"/>
          </p:cNvSpPr>
          <p:nvPr>
            <p:ph type="title"/>
          </p:nvPr>
        </p:nvSpPr>
        <p:spPr/>
        <p:txBody>
          <a:bodyPr/>
          <a:lstStyle/>
          <a:p>
            <a:r>
              <a:rPr lang="ru-RU" dirty="0"/>
              <a:t>Диагностика неисправностей</a:t>
            </a:r>
            <a:br>
              <a:rPr lang="ru-RU" dirty="0"/>
            </a:br>
            <a:endParaRPr lang="ru-RU" dirty="0"/>
          </a:p>
        </p:txBody>
      </p:sp>
      <p:sp>
        <p:nvSpPr>
          <p:cNvPr id="5" name="Текст 4"/>
          <p:cNvSpPr>
            <a:spLocks noGrp="1"/>
          </p:cNvSpPr>
          <p:nvPr>
            <p:ph type="body" sz="quarter" idx="11"/>
          </p:nvPr>
        </p:nvSpPr>
        <p:spPr>
          <a:xfrm>
            <a:off x="408983" y="916620"/>
            <a:ext cx="8215218" cy="3297239"/>
          </a:xfrm>
        </p:spPr>
        <p:txBody>
          <a:bodyPr/>
          <a:lstStyle/>
          <a:p>
            <a:pPr marL="0" lvl="0" indent="0" defTabSz="914400">
              <a:spcBef>
                <a:spcPts val="0"/>
              </a:spcBef>
              <a:buClrTx/>
              <a:buSzTx/>
              <a:buNone/>
              <a:defRPr/>
            </a:pPr>
            <a:r>
              <a:rPr lang="ru-RU" sz="1000" b="1" spc="-1" dirty="0">
                <a:solidFill>
                  <a:schemeClr val="tx1"/>
                </a:solidFill>
                <a:latin typeface="Trebuchet MS" panose="020B0603020202020204" charset="0"/>
                <a:ea typeface="DejaVu Sans" panose="020B0603030804020204"/>
                <a:cs typeface="Trebuchet MS" panose="020B0603020202020204" charset="0"/>
              </a:rPr>
              <a:t>Подключение и работа ONU</a:t>
            </a:r>
            <a:endParaRPr lang="ru-RU" sz="1000" spc="-1" dirty="0">
              <a:solidFill>
                <a:schemeClr val="tx1"/>
              </a:solidFill>
              <a:latin typeface="Trebuchet MS" panose="020B0603020202020204" charset="0"/>
              <a:ea typeface="DejaVu Sans"/>
              <a:cs typeface="Trebuchet MS" panose="020B0603020202020204" charset="0"/>
            </a:endParaRPr>
          </a:p>
          <a:p>
            <a:pPr marL="0" lvl="0" indent="0" defTabSz="914400">
              <a:spcBef>
                <a:spcPts val="0"/>
              </a:spcBef>
              <a:buClrTx/>
              <a:buSzTx/>
              <a:buNone/>
              <a:defRPr/>
            </a:pPr>
            <a:r>
              <a:rPr lang="ru-RU" sz="1000" spc="-1" dirty="0">
                <a:solidFill>
                  <a:srgbClr val="000000"/>
                </a:solidFill>
                <a:latin typeface="Trebuchet MS" panose="020B0603020202020204" charset="0"/>
                <a:ea typeface="DejaVu Sans" panose="020B0603030804020204"/>
                <a:cs typeface="Trebuchet MS" panose="020B0603020202020204" charset="0"/>
              </a:rPr>
              <a:t>В первую очередь необходимо проверить верно ли </a:t>
            </a:r>
            <a:r>
              <a:rPr lang="ru-RU" sz="1000" spc="-1" dirty="0" err="1">
                <a:solidFill>
                  <a:srgbClr val="000000"/>
                </a:solidFill>
                <a:latin typeface="Trebuchet MS" panose="020B0603020202020204" charset="0"/>
                <a:ea typeface="DejaVu Sans" panose="020B0603030804020204"/>
                <a:cs typeface="Trebuchet MS" panose="020B0603020202020204" charset="0"/>
              </a:rPr>
              <a:t>сконфигурировалась</a:t>
            </a:r>
            <a:r>
              <a:rPr lang="ru-RU" sz="1000" spc="-1" dirty="0">
                <a:solidFill>
                  <a:srgbClr val="000000"/>
                </a:solidFill>
                <a:latin typeface="Trebuchet MS" panose="020B0603020202020204" charset="0"/>
                <a:ea typeface="DejaVu Sans" panose="020B0603030804020204"/>
                <a:cs typeface="Trebuchet MS" panose="020B0603020202020204" charset="0"/>
              </a:rPr>
              <a:t> </a:t>
            </a:r>
            <a:r>
              <a:rPr lang="en-US" sz="1000" spc="-1" dirty="0">
                <a:solidFill>
                  <a:srgbClr val="000000"/>
                </a:solidFill>
                <a:latin typeface="Trebuchet MS" panose="020B0603020202020204" charset="0"/>
                <a:ea typeface="DejaVu Sans" panose="020B0603030804020204"/>
                <a:cs typeface="Trebuchet MS" panose="020B0603020202020204" charset="0"/>
              </a:rPr>
              <a:t>ONU, </a:t>
            </a:r>
            <a:r>
              <a:rPr lang="ru-RU" sz="1000" spc="-1" dirty="0">
                <a:solidFill>
                  <a:srgbClr val="000000"/>
                </a:solidFill>
                <a:latin typeface="Trebuchet MS" panose="020B0603020202020204" charset="0"/>
                <a:ea typeface="DejaVu Sans" panose="020B0603030804020204"/>
                <a:cs typeface="Trebuchet MS" panose="020B0603020202020204" charset="0"/>
              </a:rPr>
              <a:t>для этого можно посмотреть её </a:t>
            </a:r>
            <a:r>
              <a:rPr lang="ru-RU" sz="1000" spc="-1" dirty="0" err="1">
                <a:solidFill>
                  <a:srgbClr val="000000"/>
                </a:solidFill>
                <a:latin typeface="Trebuchet MS" panose="020B0603020202020204" charset="0"/>
                <a:ea typeface="DejaVu Sans" panose="020B0603030804020204"/>
                <a:cs typeface="Trebuchet MS" panose="020B0603020202020204" charset="0"/>
              </a:rPr>
              <a:t>конфиг</a:t>
            </a:r>
            <a:r>
              <a:rPr lang="ru-RU" sz="1000" spc="-1" dirty="0">
                <a:solidFill>
                  <a:srgbClr val="000000"/>
                </a:solidFill>
                <a:latin typeface="Trebuchet MS" panose="020B0603020202020204" charset="0"/>
                <a:ea typeface="DejaVu Sans" panose="020B0603030804020204"/>
                <a:cs typeface="Trebuchet MS" panose="020B0603020202020204" charset="0"/>
              </a:rPr>
              <a:t> командой </a:t>
            </a:r>
            <a:r>
              <a:rPr lang="en-US" sz="1000" spc="-1" dirty="0">
                <a:solidFill>
                  <a:srgbClr val="000000"/>
                </a:solidFill>
                <a:latin typeface="Trebuchet MS" panose="020B0603020202020204" charset="0"/>
                <a:ea typeface="DejaVu Sans" panose="020B0603030804020204"/>
                <a:cs typeface="Trebuchet MS" panose="020B0603020202020204" charset="0"/>
              </a:rPr>
              <a:t>show run </a:t>
            </a:r>
            <a:r>
              <a:rPr lang="en-US" sz="1000" spc="-1" dirty="0" err="1">
                <a:solidFill>
                  <a:srgbClr val="000000"/>
                </a:solidFill>
                <a:latin typeface="Trebuchet MS" panose="020B0603020202020204" charset="0"/>
                <a:ea typeface="DejaVu Sans" panose="020B0603030804020204"/>
                <a:cs typeface="Trebuchet MS" panose="020B0603020202020204" charset="0"/>
              </a:rPr>
              <a:t>int</a:t>
            </a:r>
            <a:r>
              <a:rPr lang="ru-RU" sz="1000" spc="-1" dirty="0">
                <a:solidFill>
                  <a:srgbClr val="000000"/>
                </a:solidFill>
                <a:latin typeface="Trebuchet MS" panose="020B0603020202020204" charset="0"/>
                <a:ea typeface="DejaVu Sans" panose="020B0603030804020204"/>
                <a:cs typeface="Trebuchet MS" panose="020B0603020202020204" charset="0"/>
              </a:rPr>
              <a:t> </a:t>
            </a:r>
            <a:r>
              <a:rPr lang="en-US" sz="1000" spc="-1" dirty="0">
                <a:solidFill>
                  <a:srgbClr val="000000"/>
                </a:solidFill>
                <a:latin typeface="Trebuchet MS" panose="020B0603020202020204" charset="0"/>
                <a:ea typeface="DejaVu Sans" panose="020B0603030804020204"/>
                <a:cs typeface="Trebuchet MS" panose="020B0603020202020204" charset="0"/>
              </a:rPr>
              <a:t>:</a:t>
            </a: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smtClean="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smtClean="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r>
              <a:rPr lang="ru-RU" sz="1000" spc="-1" dirty="0">
                <a:solidFill>
                  <a:srgbClr val="000000"/>
                </a:solidFill>
                <a:latin typeface="Trebuchet MS" panose="020B0603020202020204" charset="0"/>
                <a:ea typeface="DejaVu Sans" panose="020B0603030804020204"/>
                <a:cs typeface="Trebuchet MS" panose="020B0603020202020204" charset="0"/>
              </a:rPr>
              <a:t>Статус ОНУ можно проверить командой </a:t>
            </a:r>
            <a:r>
              <a:rPr lang="en-US" sz="1000" spc="-1" dirty="0">
                <a:solidFill>
                  <a:srgbClr val="000000"/>
                </a:solidFill>
                <a:latin typeface="Trebuchet MS" panose="020B0603020202020204" charset="0"/>
                <a:ea typeface="DejaVu Sans" panose="020B0603030804020204"/>
                <a:cs typeface="Trebuchet MS" panose="020B0603020202020204" charset="0"/>
              </a:rPr>
              <a:t>show </a:t>
            </a:r>
            <a:r>
              <a:rPr lang="en-US" sz="1000" spc="-1" dirty="0" err="1">
                <a:solidFill>
                  <a:srgbClr val="000000"/>
                </a:solidFill>
                <a:latin typeface="Trebuchet MS" panose="020B0603020202020204" charset="0"/>
                <a:ea typeface="DejaVu Sans" panose="020B0603030804020204"/>
                <a:cs typeface="Trebuchet MS" panose="020B0603020202020204" charset="0"/>
              </a:rPr>
              <a:t>gpon</a:t>
            </a:r>
            <a:r>
              <a:rPr lang="en-US" sz="1000" spc="-1" dirty="0">
                <a:solidFill>
                  <a:srgbClr val="000000"/>
                </a:solidFill>
                <a:latin typeface="Trebuchet MS" panose="020B0603020202020204" charset="0"/>
                <a:ea typeface="DejaVu Sans" panose="020B0603030804020204"/>
                <a:cs typeface="Trebuchet MS" panose="020B0603020202020204" charset="0"/>
              </a:rPr>
              <a:t> </a:t>
            </a:r>
            <a:r>
              <a:rPr lang="en-US" sz="1000" spc="-1" dirty="0" err="1">
                <a:solidFill>
                  <a:srgbClr val="000000"/>
                </a:solidFill>
                <a:latin typeface="Trebuchet MS" panose="020B0603020202020204" charset="0"/>
                <a:ea typeface="DejaVu Sans" panose="020B0603030804020204"/>
                <a:cs typeface="Trebuchet MS" panose="020B0603020202020204" charset="0"/>
              </a:rPr>
              <a:t>onu</a:t>
            </a:r>
            <a:r>
              <a:rPr lang="en-US" sz="1000" spc="-1" dirty="0">
                <a:solidFill>
                  <a:srgbClr val="000000"/>
                </a:solidFill>
                <a:latin typeface="Trebuchet MS" panose="020B0603020202020204" charset="0"/>
                <a:ea typeface="DejaVu Sans" panose="020B0603030804020204"/>
                <a:cs typeface="Trebuchet MS" panose="020B0603020202020204" charset="0"/>
              </a:rPr>
              <a:t>-information:</a:t>
            </a:r>
            <a:endParaRPr lang="ru-RU" sz="1000" spc="-1" dirty="0">
              <a:solidFill>
                <a:prstClr val="black"/>
              </a:solidFill>
              <a:latin typeface="Trebuchet MS" panose="020B0603020202020204" charset="0"/>
              <a:ea typeface="DejaVu Sans"/>
              <a:cs typeface="Trebuchet MS" panose="020B0603020202020204" charset="0"/>
            </a:endParaRPr>
          </a:p>
          <a:p>
            <a:endParaRPr lang="ru-RU" sz="1000" dirty="0"/>
          </a:p>
        </p:txBody>
      </p:sp>
    </p:spTree>
    <p:extLst>
      <p:ext uri="{BB962C8B-B14F-4D97-AF65-F5344CB8AC3E}">
        <p14:creationId xmlns:p14="http://schemas.microsoft.com/office/powerpoint/2010/main" val="347069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t>Диагностика неисправностей</a:t>
            </a:r>
            <a:br>
              <a:rPr lang="ru-RU" dirty="0"/>
            </a:br>
            <a:endParaRPr lang="ru-RU" dirty="0"/>
          </a:p>
        </p:txBody>
      </p:sp>
      <p:sp>
        <p:nvSpPr>
          <p:cNvPr id="3" name="Текст 2"/>
          <p:cNvSpPr>
            <a:spLocks noGrp="1"/>
          </p:cNvSpPr>
          <p:nvPr>
            <p:ph type="body" sz="quarter" idx="11"/>
          </p:nvPr>
        </p:nvSpPr>
        <p:spPr/>
        <p:txBody>
          <a:bodyPr/>
          <a:lstStyle/>
          <a:p>
            <a:pPr marL="0" lvl="0" indent="0" defTabSz="914400">
              <a:spcBef>
                <a:spcPts val="0"/>
              </a:spcBef>
              <a:buClrTx/>
              <a:buSzTx/>
              <a:buNone/>
              <a:defRPr/>
            </a:pPr>
            <a:r>
              <a:rPr lang="ru-RU" sz="1000" b="1" spc="-1" dirty="0">
                <a:solidFill>
                  <a:schemeClr val="tx1"/>
                </a:solidFill>
                <a:latin typeface="Trebuchet MS" panose="020B0603020202020204" charset="0"/>
                <a:ea typeface="DejaVu Sans" panose="020B0603030804020204"/>
                <a:cs typeface="Trebuchet MS" panose="020B0603020202020204" charset="0"/>
              </a:rPr>
              <a:t>Возможные статусы </a:t>
            </a:r>
            <a:r>
              <a:rPr lang="en-US" sz="1000" b="1" spc="-1" dirty="0">
                <a:solidFill>
                  <a:schemeClr val="tx1"/>
                </a:solidFill>
                <a:latin typeface="Trebuchet MS" panose="020B0603020202020204" charset="0"/>
                <a:ea typeface="DejaVu Sans" panose="020B0603030804020204"/>
                <a:cs typeface="Trebuchet MS" panose="020B0603020202020204" charset="0"/>
              </a:rPr>
              <a:t>ONU:</a:t>
            </a:r>
          </a:p>
          <a:p>
            <a:pPr marL="0" lvl="0" indent="0" defTabSz="914400">
              <a:spcBef>
                <a:spcPts val="0"/>
              </a:spcBef>
              <a:buClrTx/>
              <a:buSzTx/>
              <a:buNone/>
              <a:defRPr/>
            </a:pPr>
            <a:endParaRPr lang="en-US" sz="1000" b="1" spc="-1" dirty="0">
              <a:solidFill>
                <a:srgbClr val="6D28AA"/>
              </a:solidFill>
              <a:latin typeface="Trebuchet MS" panose="020B0603020202020204" charset="0"/>
              <a:ea typeface="DejaVu Sans" panose="020B0603030804020204"/>
              <a:cs typeface="Trebuchet MS" panose="020B0603020202020204" charset="0"/>
            </a:endParaRPr>
          </a:p>
          <a:p>
            <a:pPr marL="264795" lvl="1" indent="-323215">
              <a:buClr>
                <a:srgbClr val="000000"/>
              </a:buClr>
              <a:buFont typeface="Wingdings" panose="05000000000000000000" pitchFamily="2" charset="2"/>
              <a:buChar char=""/>
            </a:pPr>
            <a:r>
              <a:rPr lang="en-US" altLang="ru-RU" sz="1000" spc="-1" dirty="0">
                <a:solidFill>
                  <a:prstClr val="black"/>
                </a:solidFill>
                <a:latin typeface="Trebuchet MS" panose="020B0603020202020204" charset="0"/>
                <a:cs typeface="Trebuchet MS" panose="020B0603020202020204" charset="0"/>
              </a:rPr>
              <a:t>“</a:t>
            </a:r>
            <a:r>
              <a:rPr lang="en-US" altLang="ru-RU" sz="1000" b="1" spc="-1" dirty="0">
                <a:solidFill>
                  <a:prstClr val="black"/>
                </a:solidFill>
                <a:latin typeface="Trebuchet MS" panose="020B0603020202020204" charset="0"/>
                <a:cs typeface="Trebuchet MS" panose="020B0603020202020204" charset="0"/>
              </a:rPr>
              <a:t>offline</a:t>
            </a:r>
            <a:r>
              <a:rPr lang="en-US" altLang="ru-RU" sz="1000" spc="-1" dirty="0">
                <a:solidFill>
                  <a:prstClr val="black"/>
                </a:solidFill>
                <a:latin typeface="Trebuchet MS" panose="020B0603020202020204" charset="0"/>
                <a:cs typeface="Trebuchet MS" panose="020B0603020202020204" charset="0"/>
              </a:rPr>
              <a:t>” -  OLT </a:t>
            </a:r>
            <a:r>
              <a:rPr lang="ru-RU" altLang="ru-RU" sz="1000" spc="-1" dirty="0">
                <a:solidFill>
                  <a:prstClr val="black"/>
                </a:solidFill>
                <a:latin typeface="Trebuchet MS" panose="020B0603020202020204" charset="0"/>
                <a:cs typeface="Trebuchet MS" panose="020B0603020202020204" charset="0"/>
              </a:rPr>
              <a:t>не может найти </a:t>
            </a:r>
            <a:r>
              <a:rPr lang="en-US" altLang="ru-RU" sz="1000" spc="-1" dirty="0">
                <a:solidFill>
                  <a:prstClr val="black"/>
                </a:solidFill>
                <a:latin typeface="Trebuchet MS" panose="020B0603020202020204" charset="0"/>
                <a:cs typeface="Trebuchet MS" panose="020B0603020202020204" charset="0"/>
              </a:rPr>
              <a:t>ONU, </a:t>
            </a:r>
            <a:r>
              <a:rPr lang="ru-RU" altLang="ru-RU" sz="1000" spc="-1" dirty="0">
                <a:solidFill>
                  <a:prstClr val="black"/>
                </a:solidFill>
                <a:latin typeface="Trebuchet MS" panose="020B0603020202020204" charset="0"/>
                <a:cs typeface="Trebuchet MS" panose="020B0603020202020204" charset="0"/>
              </a:rPr>
              <a:t>так как считает её выключенной</a:t>
            </a:r>
          </a:p>
          <a:p>
            <a:pPr marL="264795" lvl="1" indent="-323215">
              <a:buClr>
                <a:srgbClr val="000000"/>
              </a:buClr>
              <a:buFont typeface="Wingdings" panose="05000000000000000000" pitchFamily="2" charset="2"/>
              <a:buChar char=""/>
            </a:pPr>
            <a:r>
              <a:rPr lang="en-US" sz="1000" spc="-1" dirty="0">
                <a:solidFill>
                  <a:prstClr val="black"/>
                </a:solidFill>
                <a:latin typeface="Trebuchet MS" panose="020B0603020202020204" charset="0"/>
                <a:cs typeface="Trebuchet MS" panose="020B0603020202020204" charset="0"/>
              </a:rPr>
              <a:t>“</a:t>
            </a:r>
            <a:r>
              <a:rPr lang="en-US" sz="1000" b="1" spc="-1" dirty="0">
                <a:solidFill>
                  <a:prstClr val="black"/>
                </a:solidFill>
                <a:latin typeface="Trebuchet MS" panose="020B0603020202020204" charset="0"/>
                <a:cs typeface="Trebuchet MS" panose="020B0603020202020204" charset="0"/>
              </a:rPr>
              <a:t>logging</a:t>
            </a:r>
            <a:r>
              <a:rPr lang="en-US" sz="1000" spc="-1" dirty="0">
                <a:solidFill>
                  <a:prstClr val="black"/>
                </a:solidFill>
                <a:latin typeface="Trebuchet MS" panose="020B0603020202020204" charset="0"/>
                <a:cs typeface="Trebuchet MS" panose="020B0603020202020204" charset="0"/>
              </a:rPr>
              <a:t>” </a:t>
            </a:r>
            <a:r>
              <a:rPr lang="ru-RU" sz="1000" spc="-1" dirty="0">
                <a:solidFill>
                  <a:prstClr val="black"/>
                </a:solidFill>
                <a:latin typeface="Trebuchet MS" panose="020B0603020202020204" charset="0"/>
                <a:cs typeface="Trebuchet MS" panose="020B0603020202020204" charset="0"/>
              </a:rPr>
              <a:t>- </a:t>
            </a:r>
            <a:r>
              <a:rPr lang="en-US" sz="1000" spc="-1" dirty="0">
                <a:solidFill>
                  <a:prstClr val="black"/>
                </a:solidFill>
                <a:latin typeface="Trebuchet MS" panose="020B0603020202020204" charset="0"/>
                <a:cs typeface="Trebuchet MS" panose="020B0603020202020204" charset="0"/>
              </a:rPr>
              <a:t>OLT </a:t>
            </a:r>
            <a:r>
              <a:rPr lang="ru-RU" sz="1000" spc="-1" dirty="0">
                <a:solidFill>
                  <a:prstClr val="black"/>
                </a:solidFill>
                <a:latin typeface="Trebuchet MS" panose="020B0603020202020204" charset="0"/>
                <a:cs typeface="Trebuchet MS" panose="020B0603020202020204" charset="0"/>
              </a:rPr>
              <a:t>нашло </a:t>
            </a:r>
            <a:r>
              <a:rPr lang="en-US" sz="1000" spc="-1" dirty="0">
                <a:solidFill>
                  <a:prstClr val="black"/>
                </a:solidFill>
                <a:latin typeface="Trebuchet MS" panose="020B0603020202020204" charset="0"/>
                <a:cs typeface="Trebuchet MS" panose="020B0603020202020204" charset="0"/>
              </a:rPr>
              <a:t>ONU </a:t>
            </a:r>
            <a:r>
              <a:rPr lang="ru-RU" sz="1000" spc="-1" dirty="0">
                <a:solidFill>
                  <a:prstClr val="black"/>
                </a:solidFill>
                <a:latin typeface="Trebuchet MS" panose="020B0603020202020204" charset="0"/>
                <a:cs typeface="Trebuchet MS" panose="020B0603020202020204" charset="0"/>
              </a:rPr>
              <a:t>и рассчитывает расстояние до нее</a:t>
            </a:r>
          </a:p>
          <a:p>
            <a:pPr marL="264795" lvl="1" indent="-323215">
              <a:buClr>
                <a:srgbClr val="000000"/>
              </a:buClr>
              <a:buFont typeface="Wingdings" panose="05000000000000000000" pitchFamily="2" charset="2"/>
              <a:buChar char=""/>
            </a:pPr>
            <a:r>
              <a:rPr lang="en-US" sz="1000" spc="-1" dirty="0">
                <a:solidFill>
                  <a:prstClr val="black"/>
                </a:solidFill>
                <a:latin typeface="Trebuchet MS" panose="020B0603020202020204" charset="0"/>
                <a:cs typeface="Trebuchet MS" panose="020B0603020202020204" charset="0"/>
              </a:rPr>
              <a:t>“</a:t>
            </a:r>
            <a:r>
              <a:rPr lang="en-US" sz="1000" b="1" spc="-1" dirty="0" err="1">
                <a:solidFill>
                  <a:prstClr val="black"/>
                </a:solidFill>
                <a:latin typeface="Trebuchet MS" panose="020B0603020202020204" charset="0"/>
                <a:cs typeface="Trebuchet MS" panose="020B0603020202020204" charset="0"/>
              </a:rPr>
              <a:t>syncMib</a:t>
            </a:r>
            <a:r>
              <a:rPr lang="en-US" sz="1000" spc="-1" dirty="0">
                <a:solidFill>
                  <a:prstClr val="black"/>
                </a:solidFill>
                <a:latin typeface="Trebuchet MS" panose="020B0603020202020204" charset="0"/>
                <a:cs typeface="Trebuchet MS" panose="020B0603020202020204" charset="0"/>
              </a:rPr>
              <a:t>” - OLT </a:t>
            </a:r>
            <a:r>
              <a:rPr lang="ru-RU" sz="1000" spc="-1" dirty="0">
                <a:solidFill>
                  <a:prstClr val="black"/>
                </a:solidFill>
                <a:latin typeface="Trebuchet MS" panose="020B0603020202020204" charset="0"/>
                <a:cs typeface="Trebuchet MS" panose="020B0603020202020204" charset="0"/>
              </a:rPr>
              <a:t>измерило расстояние до </a:t>
            </a:r>
            <a:r>
              <a:rPr lang="en-US" sz="1000" spc="-1" dirty="0">
                <a:solidFill>
                  <a:prstClr val="black"/>
                </a:solidFill>
                <a:latin typeface="Trebuchet MS" panose="020B0603020202020204" charset="0"/>
                <a:cs typeface="Trebuchet MS" panose="020B0603020202020204" charset="0"/>
              </a:rPr>
              <a:t>ONU </a:t>
            </a:r>
            <a:r>
              <a:rPr lang="ru-RU" sz="1000" spc="-1" dirty="0">
                <a:solidFill>
                  <a:prstClr val="black"/>
                </a:solidFill>
                <a:latin typeface="Trebuchet MS" panose="020B0603020202020204" charset="0"/>
                <a:cs typeface="Trebuchet MS" panose="020B0603020202020204" charset="0"/>
              </a:rPr>
              <a:t>и синхронизирует данные</a:t>
            </a:r>
          </a:p>
          <a:p>
            <a:pPr marL="264795" lvl="1" indent="-323215">
              <a:buClr>
                <a:srgbClr val="000000"/>
              </a:buClr>
              <a:buFont typeface="Wingdings" panose="05000000000000000000" pitchFamily="2" charset="2"/>
              <a:buChar char=""/>
            </a:pPr>
            <a:r>
              <a:rPr lang="en-US" sz="1000" spc="-1" dirty="0">
                <a:solidFill>
                  <a:prstClr val="black"/>
                </a:solidFill>
                <a:latin typeface="Trebuchet MS" panose="020B0603020202020204" charset="0"/>
                <a:cs typeface="Trebuchet MS" panose="020B0603020202020204" charset="0"/>
              </a:rPr>
              <a:t>“</a:t>
            </a:r>
            <a:r>
              <a:rPr lang="en-US" sz="1000" b="1" spc="-1" dirty="0">
                <a:solidFill>
                  <a:prstClr val="black"/>
                </a:solidFill>
                <a:latin typeface="Trebuchet MS" panose="020B0603020202020204" charset="0"/>
                <a:cs typeface="Trebuchet MS" panose="020B0603020202020204" charset="0"/>
              </a:rPr>
              <a:t>LOS</a:t>
            </a:r>
            <a:r>
              <a:rPr lang="en-US" sz="1000" spc="-1" dirty="0">
                <a:solidFill>
                  <a:prstClr val="black"/>
                </a:solidFill>
                <a:latin typeface="Trebuchet MS" panose="020B0603020202020204" charset="0"/>
                <a:cs typeface="Trebuchet MS" panose="020B0603020202020204" charset="0"/>
              </a:rPr>
              <a:t>” - </a:t>
            </a:r>
            <a:r>
              <a:rPr lang="ru-RU" altLang="en-US" sz="1000" spc="-1" dirty="0">
                <a:solidFill>
                  <a:prstClr val="black"/>
                </a:solidFill>
                <a:latin typeface="Trebuchet MS" panose="020B0603020202020204" charset="0"/>
                <a:cs typeface="Trebuchet MS" panose="020B0603020202020204" charset="0"/>
              </a:rPr>
              <a:t>оптическая линия между </a:t>
            </a:r>
            <a:r>
              <a:rPr lang="en-US" altLang="en-US" sz="1000" spc="-1" dirty="0">
                <a:solidFill>
                  <a:prstClr val="black"/>
                </a:solidFill>
                <a:latin typeface="Trebuchet MS" panose="020B0603020202020204" charset="0"/>
                <a:cs typeface="Trebuchet MS" panose="020B0603020202020204" charset="0"/>
              </a:rPr>
              <a:t>OLT </a:t>
            </a:r>
            <a:r>
              <a:rPr lang="ru-RU" altLang="en-US" sz="1000" spc="-1" dirty="0">
                <a:solidFill>
                  <a:prstClr val="black"/>
                </a:solidFill>
                <a:latin typeface="Trebuchet MS" panose="020B0603020202020204" charset="0"/>
                <a:cs typeface="Trebuchet MS" panose="020B0603020202020204" charset="0"/>
              </a:rPr>
              <a:t>и </a:t>
            </a:r>
            <a:r>
              <a:rPr lang="en-US" altLang="en-US" sz="1000" spc="-1" dirty="0">
                <a:solidFill>
                  <a:prstClr val="black"/>
                </a:solidFill>
                <a:latin typeface="Trebuchet MS" panose="020B0603020202020204" charset="0"/>
                <a:cs typeface="Trebuchet MS" panose="020B0603020202020204" charset="0"/>
              </a:rPr>
              <a:t>ONU </a:t>
            </a:r>
            <a:r>
              <a:rPr lang="ru-RU" altLang="en-US" sz="1000" spc="-1" dirty="0">
                <a:solidFill>
                  <a:prstClr val="black"/>
                </a:solidFill>
                <a:latin typeface="Trebuchet MS" panose="020B0603020202020204" charset="0"/>
                <a:cs typeface="Trebuchet MS" panose="020B0603020202020204" charset="0"/>
              </a:rPr>
              <a:t>повреждена</a:t>
            </a:r>
          </a:p>
          <a:p>
            <a:pPr marL="264795" lvl="1" indent="-323215">
              <a:buClr>
                <a:srgbClr val="000000"/>
              </a:buClr>
              <a:buFont typeface="Wingdings" panose="05000000000000000000" pitchFamily="2" charset="2"/>
              <a:buChar char=""/>
            </a:pPr>
            <a:r>
              <a:rPr lang="en-US" sz="1000" spc="-1" dirty="0">
                <a:solidFill>
                  <a:prstClr val="black"/>
                </a:solidFill>
                <a:latin typeface="Trebuchet MS" panose="020B0603020202020204" charset="0"/>
                <a:cs typeface="Trebuchet MS" panose="020B0603020202020204" charset="0"/>
              </a:rPr>
              <a:t>“</a:t>
            </a:r>
            <a:r>
              <a:rPr lang="en-US" sz="1000" b="1" spc="-1" dirty="0" err="1">
                <a:solidFill>
                  <a:prstClr val="black"/>
                </a:solidFill>
                <a:latin typeface="Trebuchet MS" panose="020B0603020202020204" charset="0"/>
                <a:cs typeface="Trebuchet MS" panose="020B0603020202020204" charset="0"/>
              </a:rPr>
              <a:t>DyingGasp</a:t>
            </a:r>
            <a:r>
              <a:rPr lang="en-US" sz="1000" spc="-1" dirty="0">
                <a:solidFill>
                  <a:prstClr val="black"/>
                </a:solidFill>
                <a:latin typeface="Trebuchet MS" panose="020B0603020202020204" charset="0"/>
                <a:cs typeface="Trebuchet MS" panose="020B0603020202020204" charset="0"/>
              </a:rPr>
              <a:t>”  - ONU </a:t>
            </a:r>
            <a:r>
              <a:rPr lang="ru-RU" altLang="en-US" sz="1000" spc="-1" dirty="0">
                <a:solidFill>
                  <a:prstClr val="black"/>
                </a:solidFill>
                <a:latin typeface="Trebuchet MS" panose="020B0603020202020204" charset="0"/>
                <a:cs typeface="Trebuchet MS" panose="020B0603020202020204" charset="0"/>
              </a:rPr>
              <a:t>была выключена по питанию</a:t>
            </a:r>
            <a:endParaRPr lang="en-US" sz="1000" spc="-1" dirty="0">
              <a:solidFill>
                <a:prstClr val="black"/>
              </a:solidFill>
              <a:latin typeface="Trebuchet MS" panose="020B0603020202020204" charset="0"/>
              <a:cs typeface="Trebuchet MS" panose="020B0603020202020204" charset="0"/>
            </a:endParaRPr>
          </a:p>
          <a:p>
            <a:pPr marL="0" lvl="0" indent="0" defTabSz="914400">
              <a:spcBef>
                <a:spcPts val="0"/>
              </a:spcBef>
              <a:buClrTx/>
              <a:buSzTx/>
              <a:buNone/>
              <a:defRPr/>
            </a:pPr>
            <a:endParaRPr lang="en-US" spc="-1" dirty="0">
              <a:solidFill>
                <a:srgbClr val="000000"/>
              </a:solidFill>
              <a:latin typeface="Trebuchet MS" panose="020B0603020202020204" charset="0"/>
              <a:ea typeface="DejaVu Sans" panose="020B0603030804020204"/>
              <a:cs typeface="Trebuchet MS" panose="020B0603020202020204" charset="0"/>
            </a:endParaRPr>
          </a:p>
          <a:p>
            <a:endParaRPr lang="ru-RU" dirty="0"/>
          </a:p>
        </p:txBody>
      </p:sp>
    </p:spTree>
    <p:extLst>
      <p:ext uri="{BB962C8B-B14F-4D97-AF65-F5344CB8AC3E}">
        <p14:creationId xmlns:p14="http://schemas.microsoft.com/office/powerpoint/2010/main" val="333714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t>Диагностика неисправностей</a:t>
            </a:r>
            <a:br>
              <a:rPr lang="ru-RU" dirty="0"/>
            </a:br>
            <a:endParaRPr lang="ru-RU" dirty="0"/>
          </a:p>
        </p:txBody>
      </p:sp>
      <p:sp>
        <p:nvSpPr>
          <p:cNvPr id="3" name="Текст 2"/>
          <p:cNvSpPr>
            <a:spLocks noGrp="1"/>
          </p:cNvSpPr>
          <p:nvPr>
            <p:ph type="body" sz="quarter" idx="11"/>
          </p:nvPr>
        </p:nvSpPr>
        <p:spPr>
          <a:xfrm>
            <a:off x="408983" y="921434"/>
            <a:ext cx="8215218" cy="3200985"/>
          </a:xfrm>
        </p:spPr>
        <p:txBody>
          <a:bodyPr/>
          <a:lstStyle/>
          <a:p>
            <a:pPr marL="0" indent="0">
              <a:buNone/>
            </a:pPr>
            <a:r>
              <a:rPr lang="ru-RU" sz="1000" b="1" spc="-1" dirty="0">
                <a:solidFill>
                  <a:schemeClr val="tx1"/>
                </a:solidFill>
                <a:latin typeface="Trebuchet MS" panose="020B0603020202020204" charset="0"/>
                <a:ea typeface="DejaVu Sans" panose="020B0603030804020204"/>
                <a:cs typeface="Trebuchet MS" panose="020B0603020202020204" charset="0"/>
              </a:rPr>
              <a:t>Подключение и работа ONU</a:t>
            </a:r>
            <a:endParaRPr lang="ru-RU" sz="1000" spc="-1" dirty="0">
              <a:solidFill>
                <a:schemeClr val="tx1"/>
              </a:solidFill>
              <a:latin typeface="Trebuchet MS" panose="020B0603020202020204" charset="0"/>
              <a:cs typeface="Trebuchet MS" panose="020B0603020202020204" charset="0"/>
            </a:endParaRPr>
          </a:p>
          <a:p>
            <a:r>
              <a:rPr lang="ru-RU" sz="1000" spc="-1" dirty="0">
                <a:solidFill>
                  <a:srgbClr val="000000"/>
                </a:solidFill>
                <a:latin typeface="Trebuchet MS" panose="020B0603020202020204" charset="0"/>
                <a:ea typeface="DejaVu Sans" panose="020B0603030804020204"/>
                <a:cs typeface="Trebuchet MS" panose="020B0603020202020204" charset="0"/>
              </a:rPr>
              <a:t>Для работоспособности ONU важны следующие параметры:</a:t>
            </a:r>
            <a:endParaRPr lang="ru-RU" sz="1000" spc="-1" dirty="0">
              <a:latin typeface="Trebuchet MS" panose="020B0603020202020204" charset="0"/>
              <a:cs typeface="Trebuchet MS" panose="020B0603020202020204" charset="0"/>
            </a:endParaRPr>
          </a:p>
          <a:p>
            <a:pPr marL="342900" indent="-341630">
              <a:buClr>
                <a:srgbClr val="000000"/>
              </a:buClr>
              <a:buFont typeface="Arial" panose="020B0604020202020204"/>
              <a:buAutoNum type="arabicPeriod"/>
            </a:pPr>
            <a:r>
              <a:rPr lang="ru-RU" sz="1000" spc="-1" dirty="0">
                <a:solidFill>
                  <a:srgbClr val="000000"/>
                </a:solidFill>
                <a:latin typeface="Trebuchet MS" panose="020B0603020202020204" charset="0"/>
                <a:ea typeface="DejaVu Sans" panose="020B0603030804020204"/>
                <a:cs typeface="Trebuchet MS" panose="020B0603020202020204" charset="0"/>
              </a:rPr>
              <a:t>Наличие разрешения на авторизацию/регистрацию(если стоит режим </a:t>
            </a:r>
            <a:r>
              <a:rPr lang="en-US" sz="1000" spc="-1" dirty="0">
                <a:solidFill>
                  <a:srgbClr val="000000"/>
                </a:solidFill>
                <a:latin typeface="Trebuchet MS" panose="020B0603020202020204" charset="0"/>
                <a:ea typeface="DejaVu Sans" panose="020B0603030804020204"/>
                <a:cs typeface="Trebuchet MS" panose="020B0603020202020204" charset="0"/>
              </a:rPr>
              <a:t>SN</a:t>
            </a:r>
            <a:r>
              <a:rPr lang="ru-RU" sz="1000" spc="-1" dirty="0">
                <a:solidFill>
                  <a:srgbClr val="000000"/>
                </a:solidFill>
                <a:latin typeface="Trebuchet MS" panose="020B0603020202020204" charset="0"/>
                <a:ea typeface="DejaVu Sans" panose="020B0603030804020204"/>
                <a:cs typeface="Trebuchet MS" panose="020B0603020202020204" charset="0"/>
              </a:rPr>
              <a:t> или </a:t>
            </a:r>
            <a:r>
              <a:rPr lang="ru-RU" sz="1000" spc="-1" dirty="0" err="1">
                <a:solidFill>
                  <a:srgbClr val="000000"/>
                </a:solidFill>
                <a:latin typeface="Trebuchet MS" panose="020B0603020202020204" charset="0"/>
                <a:ea typeface="DejaVu Sans" panose="020B0603030804020204"/>
                <a:cs typeface="Trebuchet MS" panose="020B0603020202020204" charset="0"/>
              </a:rPr>
              <a:t>manual</a:t>
            </a:r>
            <a:r>
              <a:rPr lang="ru-RU" sz="1000" spc="-1" dirty="0">
                <a:solidFill>
                  <a:srgbClr val="000000"/>
                </a:solidFill>
                <a:latin typeface="Trebuchet MS" panose="020B0603020202020204" charset="0"/>
                <a:ea typeface="DejaVu Sans" panose="020B0603030804020204"/>
                <a:cs typeface="Trebuchet MS" panose="020B0603020202020204" charset="0"/>
              </a:rPr>
              <a:t>)</a:t>
            </a:r>
            <a:endParaRPr lang="ru-RU" sz="1000" spc="-1" dirty="0">
              <a:latin typeface="Trebuchet MS" panose="020B0603020202020204" charset="0"/>
              <a:cs typeface="Trebuchet MS" panose="020B0603020202020204" charset="0"/>
            </a:endParaRPr>
          </a:p>
          <a:p>
            <a:pPr marL="457200"/>
            <a:r>
              <a:rPr lang="ru-RU" sz="1000" spc="-1" dirty="0">
                <a:solidFill>
                  <a:srgbClr val="000000"/>
                </a:solidFill>
                <a:latin typeface="Trebuchet MS" panose="020B0603020202020204" charset="0"/>
                <a:ea typeface="DejaVu Sans" panose="020B0603030804020204"/>
                <a:cs typeface="Trebuchet MS" panose="020B0603020202020204" charset="0"/>
              </a:rPr>
              <a:t>Проверить текущий режим можно командой </a:t>
            </a:r>
            <a:r>
              <a:rPr lang="ru-RU" sz="1000" b="1" spc="-1" dirty="0" err="1">
                <a:solidFill>
                  <a:srgbClr val="000000"/>
                </a:solidFill>
                <a:latin typeface="Trebuchet MS" panose="020B0603020202020204" charset="0"/>
                <a:ea typeface="DejaVu Sans" panose="020B0603030804020204"/>
                <a:cs typeface="Trebuchet MS" panose="020B0603020202020204" charset="0"/>
              </a:rPr>
              <a:t>sh</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en-US" sz="1000" b="1" spc="-1" dirty="0">
                <a:solidFill>
                  <a:srgbClr val="000000"/>
                </a:solidFill>
                <a:latin typeface="Trebuchet MS" panose="020B0603020202020204" charset="0"/>
                <a:ea typeface="DejaVu Sans" panose="020B0603030804020204"/>
                <a:cs typeface="Trebuchet MS" panose="020B0603020202020204" charset="0"/>
              </a:rPr>
              <a:t>run </a:t>
            </a:r>
            <a:r>
              <a:rPr lang="en-US" sz="1000" b="1" spc="-1" dirty="0" err="1">
                <a:solidFill>
                  <a:srgbClr val="000000"/>
                </a:solidFill>
                <a:latin typeface="Trebuchet MS" panose="020B0603020202020204" charset="0"/>
                <a:ea typeface="DejaVu Sans" panose="020B0603030804020204"/>
                <a:cs typeface="Trebuchet MS" panose="020B0603020202020204" charset="0"/>
              </a:rPr>
              <a:t>int</a:t>
            </a:r>
            <a:r>
              <a:rPr lang="en-US" sz="1000" b="1" spc="-1" dirty="0">
                <a:solidFill>
                  <a:srgbClr val="000000"/>
                </a:solidFill>
                <a:latin typeface="Trebuchet MS" panose="020B0603020202020204" charset="0"/>
                <a:ea typeface="DejaVu Sans" panose="020B0603030804020204"/>
                <a:cs typeface="Trebuchet MS" panose="020B0603020202020204" charset="0"/>
              </a:rPr>
              <a:t> gp0/1</a:t>
            </a:r>
            <a:r>
              <a:rPr lang="ru-RU" sz="1000" spc="-1" dirty="0">
                <a:solidFill>
                  <a:srgbClr val="000000"/>
                </a:solidFill>
                <a:latin typeface="Trebuchet MS" panose="020B0603020202020204" charset="0"/>
                <a:ea typeface="DejaVu Sans" panose="020B0603030804020204"/>
                <a:cs typeface="Trebuchet MS" panose="020B0603020202020204" charset="0"/>
              </a:rPr>
              <a:t>.  Если у вас стоит автоматический режим, то в конфигурации порта не должно быть строки </a:t>
            </a:r>
            <a:r>
              <a:rPr lang="en-US" sz="1000" b="1" spc="-1" dirty="0" err="1">
                <a:solidFill>
                  <a:srgbClr val="000000"/>
                </a:solidFill>
                <a:latin typeface="Trebuchet MS" panose="020B0603020202020204" charset="0"/>
                <a:cs typeface="Trebuchet MS" panose="020B0603020202020204" charset="0"/>
              </a:rPr>
              <a:t>gpon</a:t>
            </a:r>
            <a:r>
              <a:rPr lang="en-US" sz="1000" b="1" spc="-1" dirty="0">
                <a:solidFill>
                  <a:srgbClr val="000000"/>
                </a:solidFill>
                <a:latin typeface="Trebuchet MS" panose="020B0603020202020204" charset="0"/>
                <a:cs typeface="Trebuchet MS" panose="020B0603020202020204" charset="0"/>
              </a:rPr>
              <a:t> </a:t>
            </a:r>
            <a:r>
              <a:rPr lang="en-US" sz="1000" b="1" spc="-1" dirty="0" err="1">
                <a:solidFill>
                  <a:srgbClr val="000000"/>
                </a:solidFill>
                <a:latin typeface="Trebuchet MS" panose="020B0603020202020204" charset="0"/>
                <a:cs typeface="Trebuchet MS" panose="020B0603020202020204" charset="0"/>
              </a:rPr>
              <a:t>onu</a:t>
            </a:r>
            <a:r>
              <a:rPr lang="en-US" sz="1000" b="1" spc="-1" dirty="0">
                <a:solidFill>
                  <a:srgbClr val="000000"/>
                </a:solidFill>
                <a:latin typeface="Trebuchet MS" panose="020B0603020202020204" charset="0"/>
                <a:cs typeface="Trebuchet MS" panose="020B0603020202020204" charset="0"/>
              </a:rPr>
              <a:t>-</a:t>
            </a:r>
            <a:r>
              <a:rPr lang="en-US" sz="1000" b="1" spc="-1" dirty="0" err="1">
                <a:solidFill>
                  <a:srgbClr val="000000"/>
                </a:solidFill>
                <a:latin typeface="Trebuchet MS" panose="020B0603020202020204" charset="0"/>
                <a:cs typeface="Trebuchet MS" panose="020B0603020202020204" charset="0"/>
              </a:rPr>
              <a:t>authen</a:t>
            </a:r>
            <a:r>
              <a:rPr lang="en-US" sz="1000" b="1" spc="-1" dirty="0">
                <a:solidFill>
                  <a:srgbClr val="000000"/>
                </a:solidFill>
                <a:latin typeface="Trebuchet MS" panose="020B0603020202020204" charset="0"/>
                <a:cs typeface="Trebuchet MS" panose="020B0603020202020204" charset="0"/>
              </a:rPr>
              <a:t>-method </a:t>
            </a:r>
            <a:r>
              <a:rPr lang="ru-RU" sz="1000" spc="-1" dirty="0">
                <a:solidFill>
                  <a:srgbClr val="000000"/>
                </a:solidFill>
                <a:latin typeface="Trebuchet MS" panose="020B0603020202020204" charset="0"/>
                <a:ea typeface="DejaVu Sans" panose="020B0603030804020204"/>
                <a:cs typeface="Trebuchet MS" panose="020B0603020202020204" charset="0"/>
              </a:rPr>
              <a:t>.  В противном случае у Вас выбран не автоматический режим конфигурации</a:t>
            </a:r>
            <a:r>
              <a:rPr lang="ru-RU" sz="1000" b="1" spc="-1" dirty="0">
                <a:solidFill>
                  <a:srgbClr val="000000"/>
                </a:solidFill>
                <a:latin typeface="Trebuchet MS" panose="020B0603020202020204" charset="0"/>
                <a:ea typeface="DejaVu Sans" panose="020B0603030804020204"/>
                <a:cs typeface="Trebuchet MS" panose="020B0603020202020204" charset="0"/>
              </a:rPr>
              <a:t>.</a:t>
            </a:r>
            <a:endParaRPr lang="ru-RU" sz="1000" spc="-1" dirty="0">
              <a:latin typeface="Trebuchet MS" panose="020B0603020202020204" charset="0"/>
              <a:cs typeface="Trebuchet MS" panose="020B0603020202020204" charset="0"/>
            </a:endParaRPr>
          </a:p>
          <a:p>
            <a:pPr marL="457200"/>
            <a:r>
              <a:rPr lang="ru-RU" sz="1000" spc="-1" dirty="0">
                <a:solidFill>
                  <a:srgbClr val="000000"/>
                </a:solidFill>
                <a:latin typeface="Trebuchet MS" panose="020B0603020202020204" charset="0"/>
                <a:ea typeface="DejaVu Sans" panose="020B0603030804020204"/>
                <a:cs typeface="Trebuchet MS" panose="020B0603020202020204" charset="0"/>
              </a:rPr>
              <a:t>Если у вас не задан </a:t>
            </a:r>
            <a:r>
              <a:rPr lang="en-US" sz="1000" spc="-1" dirty="0">
                <a:solidFill>
                  <a:srgbClr val="000000"/>
                </a:solidFill>
                <a:latin typeface="Trebuchet MS" panose="020B0603020202020204" charset="0"/>
                <a:ea typeface="DejaVu Sans" panose="020B0603030804020204"/>
                <a:cs typeface="Trebuchet MS" panose="020B0603020202020204" charset="0"/>
              </a:rPr>
              <a:t>SN</a:t>
            </a:r>
            <a:r>
              <a:rPr lang="ru-RU" sz="1000" spc="-1" dirty="0">
                <a:solidFill>
                  <a:srgbClr val="000000"/>
                </a:solidFill>
                <a:latin typeface="Trebuchet MS" panose="020B0603020202020204" charset="0"/>
                <a:ea typeface="DejaVu Sans" panose="020B0603030804020204"/>
                <a:cs typeface="Trebuchet MS" panose="020B0603020202020204" charset="0"/>
              </a:rPr>
              <a:t> или не правильный LOID, то в логе вы увидите, как ONU была </a:t>
            </a:r>
            <a:r>
              <a:rPr lang="ru-RU" sz="1000" spc="-1" dirty="0" err="1">
                <a:solidFill>
                  <a:srgbClr val="000000"/>
                </a:solidFill>
                <a:latin typeface="Trebuchet MS" panose="020B0603020202020204" charset="0"/>
                <a:ea typeface="DejaVu Sans" panose="020B0603030804020204"/>
                <a:cs typeface="Trebuchet MS" panose="020B0603020202020204" charset="0"/>
              </a:rPr>
              <a:t>registered</a:t>
            </a:r>
            <a:r>
              <a:rPr lang="ru-RU" sz="1000" spc="-1" dirty="0">
                <a:solidFill>
                  <a:srgbClr val="000000"/>
                </a:solidFill>
                <a:latin typeface="Trebuchet MS" panose="020B0603020202020204" charset="0"/>
                <a:ea typeface="DejaVu Sans" panose="020B0603030804020204"/>
                <a:cs typeface="Trebuchet MS" panose="020B0603020202020204" charset="0"/>
              </a:rPr>
              <a:t>  и сразу </a:t>
            </a:r>
            <a:r>
              <a:rPr lang="ru-RU" sz="1000" spc="-1" dirty="0" err="1">
                <a:solidFill>
                  <a:srgbClr val="000000"/>
                </a:solidFill>
                <a:latin typeface="Trebuchet MS" panose="020B0603020202020204" charset="0"/>
                <a:ea typeface="DejaVu Sans" panose="020B0603030804020204"/>
                <a:cs typeface="Trebuchet MS" panose="020B0603020202020204" charset="0"/>
              </a:rPr>
              <a:t>deregistered</a:t>
            </a:r>
            <a:r>
              <a:rPr lang="ru-RU" sz="1000" spc="-1" dirty="0">
                <a:solidFill>
                  <a:srgbClr val="000000"/>
                </a:solidFill>
                <a:latin typeface="Trebuchet MS" panose="020B0603020202020204" charset="0"/>
                <a:ea typeface="DejaVu Sans" panose="020B0603030804020204"/>
                <a:cs typeface="Trebuchet MS" panose="020B0603020202020204" charset="0"/>
              </a:rPr>
              <a:t>.   Если все прошло нормально, то ее статус должен быть </a:t>
            </a:r>
            <a:r>
              <a:rPr lang="ru-RU" sz="1000" b="1" spc="-1" dirty="0" err="1">
                <a:solidFill>
                  <a:srgbClr val="000000"/>
                </a:solidFill>
                <a:latin typeface="Trebuchet MS" panose="020B0603020202020204" charset="0"/>
                <a:ea typeface="DejaVu Sans" panose="020B0603030804020204"/>
                <a:cs typeface="Trebuchet MS" panose="020B0603020202020204" charset="0"/>
              </a:rPr>
              <a:t>auto-configured</a:t>
            </a:r>
            <a:r>
              <a:rPr lang="ru-RU" sz="1000" spc="-1" dirty="0">
                <a:solidFill>
                  <a:srgbClr val="000000"/>
                </a:solidFill>
                <a:latin typeface="Trebuchet MS" panose="020B0603020202020204" charset="0"/>
                <a:ea typeface="DejaVu Sans" panose="020B0603030804020204"/>
                <a:cs typeface="Trebuchet MS" panose="020B0603020202020204" charset="0"/>
              </a:rPr>
              <a:t>(или </a:t>
            </a:r>
            <a:r>
              <a:rPr lang="ru-RU" sz="1000" spc="-1" dirty="0" err="1">
                <a:solidFill>
                  <a:srgbClr val="000000"/>
                </a:solidFill>
                <a:latin typeface="Trebuchet MS" panose="020B0603020202020204" charset="0"/>
                <a:ea typeface="DejaVu Sans" panose="020B0603030804020204"/>
                <a:cs typeface="Trebuchet MS" panose="020B0603020202020204" charset="0"/>
              </a:rPr>
              <a:t>configured</a:t>
            </a:r>
            <a:r>
              <a:rPr lang="ru-RU" sz="1000" spc="-1" dirty="0">
                <a:solidFill>
                  <a:srgbClr val="000000"/>
                </a:solidFill>
                <a:latin typeface="Trebuchet MS" panose="020B0603020202020204" charset="0"/>
                <a:ea typeface="DejaVu Sans" panose="020B0603030804020204"/>
                <a:cs typeface="Trebuchet MS" panose="020B0603020202020204" charset="0"/>
              </a:rPr>
              <a:t>), а </a:t>
            </a:r>
            <a:r>
              <a:rPr lang="ru-RU" sz="1000" spc="-1" dirty="0" err="1">
                <a:solidFill>
                  <a:srgbClr val="000000"/>
                </a:solidFill>
                <a:latin typeface="Trebuchet MS" panose="020B0603020202020204" charset="0"/>
                <a:ea typeface="DejaVu Sans" panose="020B0603030804020204"/>
                <a:cs typeface="Trebuchet MS" panose="020B0603020202020204" charset="0"/>
              </a:rPr>
              <a:t>Status</a:t>
            </a:r>
            <a:r>
              <a:rPr lang="ru-RU" sz="1000" spc="-1" dirty="0">
                <a:solidFill>
                  <a:srgbClr val="000000"/>
                </a:solidFill>
                <a:latin typeface="Trebuchet MS" panose="020B0603020202020204" charset="0"/>
                <a:ea typeface="DejaVu Sans" panose="020B0603030804020204"/>
                <a:cs typeface="Trebuchet MS" panose="020B0603020202020204" charset="0"/>
              </a:rPr>
              <a:t> должен быть </a:t>
            </a:r>
            <a:r>
              <a:rPr lang="en-US" sz="1000" b="1" spc="-1" dirty="0">
                <a:solidFill>
                  <a:srgbClr val="000000"/>
                </a:solidFill>
                <a:latin typeface="Trebuchet MS" panose="020B0603020202020204" charset="0"/>
                <a:ea typeface="DejaVu Sans" panose="020B0603030804020204"/>
                <a:cs typeface="Trebuchet MS" panose="020B0603020202020204" charset="0"/>
              </a:rPr>
              <a:t>success</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spc="-1" dirty="0">
                <a:solidFill>
                  <a:srgbClr val="000000"/>
                </a:solidFill>
                <a:latin typeface="Trebuchet MS" panose="020B0603020202020204" charset="0"/>
                <a:ea typeface="DejaVu Sans" panose="020B0603030804020204"/>
                <a:cs typeface="Trebuchet MS" panose="020B0603020202020204" charset="0"/>
              </a:rPr>
              <a:t>Проверить статусы можно командой </a:t>
            </a:r>
            <a:endParaRPr lang="ru-RU" sz="1000" spc="-1" dirty="0">
              <a:latin typeface="Trebuchet MS" panose="020B0603020202020204" charset="0"/>
              <a:cs typeface="Trebuchet MS" panose="020B0603020202020204" charset="0"/>
            </a:endParaRPr>
          </a:p>
          <a:p>
            <a:pPr marL="457200"/>
            <a:r>
              <a:rPr lang="ru-RU" sz="1000" b="1" spc="-1" dirty="0" err="1">
                <a:solidFill>
                  <a:srgbClr val="000000"/>
                </a:solidFill>
                <a:latin typeface="Trebuchet MS" panose="020B0603020202020204" charset="0"/>
                <a:ea typeface="DejaVu Sans" panose="020B0603030804020204"/>
                <a:cs typeface="Trebuchet MS" panose="020B0603020202020204" charset="0"/>
              </a:rPr>
              <a:t>sh</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en-US" sz="1000" b="1" spc="-1" dirty="0" err="1">
                <a:solidFill>
                  <a:srgbClr val="000000"/>
                </a:solidFill>
                <a:latin typeface="Trebuchet MS" panose="020B0603020202020204" charset="0"/>
                <a:ea typeface="DejaVu Sans" panose="020B0603030804020204"/>
                <a:cs typeface="Trebuchet MS" panose="020B0603020202020204" charset="0"/>
              </a:rPr>
              <a:t>gpon</a:t>
            </a:r>
            <a:r>
              <a:rPr lang="en-US" sz="1000" b="1" spc="-1" dirty="0">
                <a:solidFill>
                  <a:srgbClr val="000000"/>
                </a:solidFill>
                <a:latin typeface="Trebuchet MS" panose="020B0603020202020204" charset="0"/>
                <a:ea typeface="DejaVu Sans" panose="020B0603030804020204"/>
                <a:cs typeface="Trebuchet MS" panose="020B0603020202020204" charset="0"/>
              </a:rPr>
              <a:t> </a:t>
            </a:r>
            <a:r>
              <a:rPr lang="en-US" sz="1000" b="1" spc="-1" dirty="0" err="1">
                <a:solidFill>
                  <a:srgbClr val="000000"/>
                </a:solidFill>
                <a:latin typeface="Trebuchet MS" panose="020B0603020202020204" charset="0"/>
                <a:ea typeface="DejaVu Sans" panose="020B0603030804020204"/>
                <a:cs typeface="Trebuchet MS" panose="020B0603020202020204" charset="0"/>
              </a:rPr>
              <a:t>onu</a:t>
            </a:r>
            <a:r>
              <a:rPr lang="en-US" sz="1000" b="1" spc="-1" dirty="0">
                <a:solidFill>
                  <a:srgbClr val="000000"/>
                </a:solidFill>
                <a:latin typeface="Trebuchet MS" panose="020B0603020202020204" charset="0"/>
                <a:ea typeface="DejaVu Sans" panose="020B0603030804020204"/>
                <a:cs typeface="Trebuchet MS" panose="020B0603020202020204" charset="0"/>
              </a:rPr>
              <a:t>-information</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interface</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en-US" sz="1000" b="1" spc="-1" dirty="0" err="1">
                <a:solidFill>
                  <a:srgbClr val="000000"/>
                </a:solidFill>
                <a:latin typeface="Trebuchet MS" panose="020B0603020202020204" charset="0"/>
                <a:ea typeface="DejaVu Sans" panose="020B0603030804020204"/>
                <a:cs typeface="Trebuchet MS" panose="020B0603020202020204" charset="0"/>
              </a:rPr>
              <a:t>gpon</a:t>
            </a:r>
            <a:r>
              <a:rPr lang="ru-RU" sz="1000" b="1" spc="-1" dirty="0">
                <a:solidFill>
                  <a:srgbClr val="000000"/>
                </a:solidFill>
                <a:latin typeface="Trebuchet MS" panose="020B0603020202020204" charset="0"/>
                <a:ea typeface="DejaVu Sans" panose="020B0603030804020204"/>
                <a:cs typeface="Trebuchet MS" panose="020B0603020202020204" charset="0"/>
              </a:rPr>
              <a:t>0/X</a:t>
            </a:r>
            <a:endParaRPr lang="ru-RU" sz="1000" spc="-1" dirty="0">
              <a:latin typeface="Trebuchet MS" panose="020B0603020202020204" charset="0"/>
              <a:cs typeface="Trebuchet MS" panose="020B0603020202020204" charset="0"/>
            </a:endParaRPr>
          </a:p>
          <a:p>
            <a:pPr marL="1270">
              <a:buClr>
                <a:srgbClr val="000000"/>
              </a:buClr>
            </a:pPr>
            <a:r>
              <a:rPr lang="en-US" sz="1000" spc="-1" dirty="0">
                <a:solidFill>
                  <a:srgbClr val="000000"/>
                </a:solidFill>
                <a:latin typeface="Trebuchet MS" panose="020B0603020202020204" charset="0"/>
                <a:ea typeface="DejaVu Sans" panose="020B0603030804020204"/>
                <a:cs typeface="Trebuchet MS" panose="020B0603020202020204" charset="0"/>
              </a:rPr>
              <a:t>2.    </a:t>
            </a:r>
            <a:r>
              <a:rPr lang="ru-RU" sz="1000" spc="-1" dirty="0">
                <a:solidFill>
                  <a:srgbClr val="000000"/>
                </a:solidFill>
                <a:latin typeface="Trebuchet MS" panose="020B0603020202020204" charset="0"/>
                <a:ea typeface="DejaVu Sans" panose="020B0603030804020204"/>
                <a:cs typeface="Trebuchet MS" panose="020B0603020202020204" charset="0"/>
              </a:rPr>
              <a:t>Наличие свободных LLID(если у вас уже прописано </a:t>
            </a:r>
            <a:r>
              <a:rPr lang="en-US" sz="1000" spc="-1" dirty="0">
                <a:solidFill>
                  <a:srgbClr val="000000"/>
                </a:solidFill>
                <a:latin typeface="Trebuchet MS" panose="020B0603020202020204" charset="0"/>
                <a:ea typeface="DejaVu Sans" panose="020B0603030804020204"/>
                <a:cs typeface="Trebuchet MS" panose="020B0603020202020204" charset="0"/>
              </a:rPr>
              <a:t>128</a:t>
            </a:r>
            <a:r>
              <a:rPr lang="ru-RU" sz="1000" spc="-1" dirty="0">
                <a:solidFill>
                  <a:srgbClr val="000000"/>
                </a:solidFill>
                <a:latin typeface="Trebuchet MS" panose="020B0603020202020204" charset="0"/>
                <a:ea typeface="DejaVu Sans" panose="020B0603030804020204"/>
                <a:cs typeface="Trebuchet MS" panose="020B0603020202020204" charset="0"/>
              </a:rPr>
              <a:t> ONU, то </a:t>
            </a:r>
            <a:r>
              <a:rPr lang="en-US" sz="1000" spc="-1" dirty="0">
                <a:solidFill>
                  <a:srgbClr val="000000"/>
                </a:solidFill>
                <a:latin typeface="Trebuchet MS" panose="020B0603020202020204" charset="0"/>
                <a:ea typeface="DejaVu Sans" panose="020B0603030804020204"/>
                <a:cs typeface="Trebuchet MS" panose="020B0603020202020204" charset="0"/>
              </a:rPr>
              <a:t>129</a:t>
            </a:r>
            <a:r>
              <a:rPr lang="ru-RU" sz="1000" spc="-1" dirty="0">
                <a:solidFill>
                  <a:srgbClr val="000000"/>
                </a:solidFill>
                <a:latin typeface="Trebuchet MS" panose="020B0603020202020204" charset="0"/>
                <a:ea typeface="DejaVu Sans" panose="020B0603030804020204"/>
                <a:cs typeface="Trebuchet MS" panose="020B0603020202020204" charset="0"/>
              </a:rPr>
              <a:t> не зарегистрирует)</a:t>
            </a:r>
            <a:endParaRPr lang="ru-RU" sz="1000" spc="-1" dirty="0">
              <a:latin typeface="Trebuchet MS" panose="020B0603020202020204" charset="0"/>
              <a:cs typeface="Trebuchet MS" panose="020B0603020202020204" charset="0"/>
            </a:endParaRPr>
          </a:p>
          <a:p>
            <a:pPr marL="457200"/>
            <a:r>
              <a:rPr lang="ru-RU" sz="1000" spc="-1" dirty="0">
                <a:solidFill>
                  <a:srgbClr val="000000"/>
                </a:solidFill>
                <a:latin typeface="Trebuchet MS" panose="020B0603020202020204" charset="0"/>
                <a:ea typeface="DejaVu Sans" panose="020B0603030804020204"/>
                <a:cs typeface="Trebuchet MS" panose="020B0603020202020204" charset="0"/>
              </a:rPr>
              <a:t>Если в логе видно, что ONU регистрируется и пропадает, а авторизация и регистрация заданы верно, то проверьте сколько ONU у вас уже прописано на порту. Сделать это можно командой </a:t>
            </a:r>
            <a:endParaRPr lang="ru-RU" sz="1000" spc="-1" dirty="0">
              <a:latin typeface="Trebuchet MS" panose="020B0603020202020204" charset="0"/>
              <a:cs typeface="Trebuchet MS" panose="020B0603020202020204" charset="0"/>
            </a:endParaRPr>
          </a:p>
          <a:p>
            <a:pPr marL="457200"/>
            <a:r>
              <a:rPr lang="ru-RU" sz="1000" b="1" spc="-1" dirty="0" err="1">
                <a:solidFill>
                  <a:srgbClr val="000000"/>
                </a:solidFill>
                <a:latin typeface="Trebuchet MS" panose="020B0603020202020204" charset="0"/>
                <a:ea typeface="DejaVu Sans" panose="020B0603030804020204"/>
                <a:cs typeface="Trebuchet MS" panose="020B0603020202020204" charset="0"/>
              </a:rPr>
              <a:t>show</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run</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ru-RU" sz="1000" b="1" spc="-1" dirty="0" err="1">
                <a:solidFill>
                  <a:srgbClr val="000000"/>
                </a:solidFill>
                <a:latin typeface="Trebuchet MS" panose="020B0603020202020204" charset="0"/>
                <a:ea typeface="DejaVu Sans" panose="020B0603030804020204"/>
                <a:cs typeface="Trebuchet MS" panose="020B0603020202020204" charset="0"/>
              </a:rPr>
              <a:t>int</a:t>
            </a:r>
            <a:r>
              <a:rPr lang="ru-RU" sz="1000" b="1" spc="-1" dirty="0">
                <a:solidFill>
                  <a:srgbClr val="000000"/>
                </a:solidFill>
                <a:latin typeface="Trebuchet MS" panose="020B0603020202020204" charset="0"/>
                <a:ea typeface="DejaVu Sans" panose="020B0603030804020204"/>
                <a:cs typeface="Trebuchet MS" panose="020B0603020202020204" charset="0"/>
              </a:rPr>
              <a:t> </a:t>
            </a:r>
            <a:r>
              <a:rPr lang="en-US" sz="1000" b="1" spc="-1" dirty="0" err="1">
                <a:solidFill>
                  <a:srgbClr val="000000"/>
                </a:solidFill>
                <a:latin typeface="Trebuchet MS" panose="020B0603020202020204" charset="0"/>
                <a:ea typeface="DejaVu Sans" panose="020B0603030804020204"/>
                <a:cs typeface="Trebuchet MS" panose="020B0603020202020204" charset="0"/>
              </a:rPr>
              <a:t>gpon</a:t>
            </a:r>
            <a:r>
              <a:rPr lang="ru-RU" sz="1000" b="1" spc="-1" dirty="0">
                <a:solidFill>
                  <a:srgbClr val="000000"/>
                </a:solidFill>
                <a:latin typeface="Trebuchet MS" panose="020B0603020202020204" charset="0"/>
                <a:ea typeface="DejaVu Sans" panose="020B0603030804020204"/>
                <a:cs typeface="Trebuchet MS" panose="020B0603020202020204" charset="0"/>
              </a:rPr>
              <a:t>0/X</a:t>
            </a:r>
            <a:r>
              <a:rPr lang="ru-RU" sz="1000" spc="-1" dirty="0">
                <a:solidFill>
                  <a:srgbClr val="000000"/>
                </a:solidFill>
                <a:latin typeface="Trebuchet MS" panose="020B0603020202020204" charset="0"/>
                <a:ea typeface="DejaVu Sans" panose="020B0603030804020204"/>
                <a:cs typeface="Trebuchet MS" panose="020B0603020202020204" charset="0"/>
              </a:rPr>
              <a:t>. Если все прописано, то посмотрите список неактивных  командой </a:t>
            </a:r>
            <a:endParaRPr lang="ru-RU" sz="1000" spc="-1" dirty="0">
              <a:latin typeface="Trebuchet MS" panose="020B0603020202020204" charset="0"/>
              <a:cs typeface="Trebuchet MS" panose="020B0603020202020204" charset="0"/>
            </a:endParaRPr>
          </a:p>
          <a:p>
            <a:endParaRPr lang="ru-RU" sz="1000" dirty="0"/>
          </a:p>
        </p:txBody>
      </p:sp>
    </p:spTree>
    <p:extLst>
      <p:ext uri="{BB962C8B-B14F-4D97-AF65-F5344CB8AC3E}">
        <p14:creationId xmlns:p14="http://schemas.microsoft.com/office/powerpoint/2010/main" val="7876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pic>
        <p:nvPicPr>
          <p:cNvPr id="2" name="Рисунок 1"/>
          <p:cNvPicPr>
            <a:picLocks noChangeAspect="1"/>
          </p:cNvPicPr>
          <p:nvPr/>
        </p:nvPicPr>
        <p:blipFill>
          <a:blip r:embed="rId3"/>
          <a:stretch>
            <a:fillRect/>
          </a:stretch>
        </p:blipFill>
        <p:spPr>
          <a:xfrm>
            <a:off x="408982" y="2408195"/>
            <a:ext cx="6692858" cy="1543269"/>
          </a:xfrm>
          <a:prstGeom prst="rect">
            <a:avLst/>
          </a:prstGeom>
        </p:spPr>
      </p:pic>
      <p:sp>
        <p:nvSpPr>
          <p:cNvPr id="3" name="Заголовок 2"/>
          <p:cNvSpPr>
            <a:spLocks noGrp="1"/>
          </p:cNvSpPr>
          <p:nvPr>
            <p:ph type="title"/>
          </p:nvPr>
        </p:nvSpPr>
        <p:spPr/>
        <p:txBody>
          <a:bodyPr/>
          <a:lstStyle/>
          <a:p>
            <a:r>
              <a:rPr lang="ru-RU" dirty="0"/>
              <a:t>Диагностика неисправностей</a:t>
            </a:r>
            <a:br>
              <a:rPr lang="ru-RU" dirty="0"/>
            </a:br>
            <a:endParaRPr lang="ru-RU" dirty="0"/>
          </a:p>
        </p:txBody>
      </p:sp>
      <p:sp>
        <p:nvSpPr>
          <p:cNvPr id="4" name="Текст 3"/>
          <p:cNvSpPr>
            <a:spLocks noGrp="1"/>
          </p:cNvSpPr>
          <p:nvPr>
            <p:ph type="body" sz="quarter" idx="11"/>
          </p:nvPr>
        </p:nvSpPr>
        <p:spPr/>
        <p:txBody>
          <a:bodyPr/>
          <a:lstStyle/>
          <a:p>
            <a:r>
              <a:rPr lang="en-US" altLang="en-US" sz="1000" spc="-1" dirty="0">
                <a:latin typeface="Trebuchet MS" panose="020B0603020202020204" charset="0"/>
                <a:cs typeface="Trebuchet MS" panose="020B0603020202020204" charset="0"/>
              </a:rPr>
              <a:t>3. </a:t>
            </a:r>
            <a:r>
              <a:rPr lang="ru-RU" altLang="en-US" sz="1000" spc="-1" dirty="0">
                <a:latin typeface="Trebuchet MS" panose="020B0603020202020204" charset="0"/>
                <a:cs typeface="Trebuchet MS" panose="020B0603020202020204" charset="0"/>
              </a:rPr>
              <a:t>Уровень входящего оптического сигнала </a:t>
            </a:r>
            <a:r>
              <a:rPr lang="ru-RU" sz="1000" spc="-1" dirty="0">
                <a:latin typeface="Trebuchet MS" panose="020B0603020202020204" charset="0"/>
                <a:cs typeface="Trebuchet MS" panose="020B0603020202020204" charset="0"/>
              </a:rPr>
              <a:t>на ONU должен быть</a:t>
            </a:r>
            <a:r>
              <a:rPr lang="ru-RU" altLang="en-US" sz="1000" spc="-1" dirty="0">
                <a:latin typeface="Trebuchet MS" panose="020B0603020202020204" charset="0"/>
                <a:cs typeface="Trebuchet MS" panose="020B0603020202020204" charset="0"/>
              </a:rPr>
              <a:t> в границах -9 .. -27дБм.  Работать может и до -30дБм, но это как повезет. </a:t>
            </a:r>
          </a:p>
          <a:p>
            <a:r>
              <a:rPr lang="ru-RU" altLang="en-US" sz="1000" spc="-1" dirty="0">
                <a:latin typeface="Trebuchet MS" panose="020B0603020202020204" charset="0"/>
                <a:cs typeface="Trebuchet MS" panose="020B0603020202020204" charset="0"/>
              </a:rPr>
              <a:t>Также есть ONU с более чувствительным оптическим приемником, у данных ONU рабочий уровень оптического сигнала находится в границах от -9 до -29,5 </a:t>
            </a:r>
            <a:r>
              <a:rPr lang="ru-RU" altLang="en-US" sz="1000" spc="-1" dirty="0" err="1">
                <a:latin typeface="Trebuchet MS" panose="020B0603020202020204" charset="0"/>
                <a:cs typeface="Trebuchet MS" panose="020B0603020202020204" charset="0"/>
              </a:rPr>
              <a:t>дБм</a:t>
            </a:r>
            <a:r>
              <a:rPr lang="ru-RU" altLang="en-US" sz="1000" spc="-1" dirty="0">
                <a:latin typeface="Trebuchet MS" panose="020B0603020202020204" charset="0"/>
                <a:cs typeface="Trebuchet MS" panose="020B0603020202020204" charset="0"/>
              </a:rPr>
              <a:t>. Эти ONU приняты называть C+.</a:t>
            </a:r>
            <a:endParaRPr lang="en-US" sz="1000" spc="-1" dirty="0">
              <a:solidFill>
                <a:prstClr val="black"/>
              </a:solidFill>
              <a:latin typeface="Trebuchet MS" panose="020B0603020202020204" charset="0"/>
              <a:ea typeface="DejaVu Sans" panose="020B0603030804020204"/>
              <a:cs typeface="Trebuchet MS" panose="020B0603020202020204" charset="0"/>
            </a:endParaRPr>
          </a:p>
          <a:p>
            <a:pPr marL="1270" lvl="0" defTabSz="914400">
              <a:spcBef>
                <a:spcPts val="0"/>
              </a:spcBef>
              <a:buClr>
                <a:srgbClr val="000000"/>
              </a:buClr>
              <a:buSzTx/>
              <a:defRPr/>
            </a:pPr>
            <a:endParaRPr lang="en-US" sz="1000" spc="-1" dirty="0">
              <a:solidFill>
                <a:prstClr val="black"/>
              </a:solidFill>
              <a:latin typeface="Trebuchet MS" panose="020B0603020202020204" charset="0"/>
              <a:ea typeface="DejaVu Sans" panose="020B0603030804020204"/>
              <a:cs typeface="Trebuchet MS" panose="020B0603020202020204" charset="0"/>
            </a:endParaRPr>
          </a:p>
          <a:p>
            <a:pPr marL="1270" lvl="0" defTabSz="914400">
              <a:spcBef>
                <a:spcPts val="0"/>
              </a:spcBef>
              <a:buClr>
                <a:srgbClr val="000000"/>
              </a:buClr>
              <a:buSzTx/>
              <a:defRPr/>
            </a:pPr>
            <a:r>
              <a:rPr lang="ru-RU" sz="1000" spc="-1" dirty="0">
                <a:solidFill>
                  <a:prstClr val="black"/>
                </a:solidFill>
                <a:latin typeface="Trebuchet MS" panose="020B0603020202020204" charset="0"/>
                <a:ea typeface="DejaVu Sans" panose="020B0603030804020204"/>
                <a:cs typeface="Trebuchet MS" panose="020B0603020202020204" charset="0"/>
              </a:rPr>
              <a:t>Проверить уровень сигнала можно командами </a:t>
            </a:r>
            <a:r>
              <a:rPr lang="en-US" sz="1000" b="1" spc="-1" dirty="0">
                <a:solidFill>
                  <a:prstClr val="black"/>
                </a:solidFill>
                <a:latin typeface="Trebuchet MS" panose="020B0603020202020204" charset="0"/>
                <a:cs typeface="Trebuchet MS" panose="020B0603020202020204" charset="0"/>
              </a:rPr>
              <a:t>show </a:t>
            </a:r>
            <a:r>
              <a:rPr lang="en-US" sz="1000" b="1" spc="-1" dirty="0" err="1">
                <a:solidFill>
                  <a:prstClr val="black"/>
                </a:solidFill>
                <a:latin typeface="Trebuchet MS" panose="020B0603020202020204" charset="0"/>
                <a:cs typeface="Trebuchet MS" panose="020B0603020202020204" charset="0"/>
              </a:rPr>
              <a:t>gpon</a:t>
            </a:r>
            <a:r>
              <a:rPr lang="en-US" sz="1000" b="1" spc="-1" dirty="0">
                <a:solidFill>
                  <a:prstClr val="black"/>
                </a:solidFill>
                <a:latin typeface="Trebuchet MS" panose="020B0603020202020204" charset="0"/>
                <a:cs typeface="Trebuchet MS" panose="020B0603020202020204" charset="0"/>
              </a:rPr>
              <a:t> </a:t>
            </a:r>
            <a:r>
              <a:rPr lang="en-US" sz="1000" b="1" spc="-1" dirty="0" err="1">
                <a:solidFill>
                  <a:prstClr val="black"/>
                </a:solidFill>
                <a:latin typeface="Trebuchet MS" panose="020B0603020202020204" charset="0"/>
                <a:cs typeface="Trebuchet MS" panose="020B0603020202020204" charset="0"/>
              </a:rPr>
              <a:t>onu</a:t>
            </a:r>
            <a:r>
              <a:rPr lang="en-US" sz="1000" b="1" spc="-1" dirty="0">
                <a:solidFill>
                  <a:prstClr val="black"/>
                </a:solidFill>
                <a:latin typeface="Trebuchet MS" panose="020B0603020202020204" charset="0"/>
                <a:cs typeface="Trebuchet MS" panose="020B0603020202020204" charset="0"/>
              </a:rPr>
              <a:t>-optical-transceiver-diagnosis</a:t>
            </a:r>
            <a:r>
              <a:rPr lang="ru-RU" sz="1000" b="1" spc="-1" dirty="0">
                <a:solidFill>
                  <a:prstClr val="black"/>
                </a:solidFill>
                <a:latin typeface="Trebuchet MS" panose="020B0603020202020204" charset="0"/>
                <a:cs typeface="Trebuchet MS" panose="020B0603020202020204" charset="0"/>
              </a:rPr>
              <a:t> и </a:t>
            </a:r>
            <a:r>
              <a:rPr lang="en-US" sz="1000" b="1" spc="-1" dirty="0">
                <a:solidFill>
                  <a:prstClr val="black"/>
                </a:solidFill>
                <a:latin typeface="Trebuchet MS" panose="020B0603020202020204" charset="0"/>
                <a:cs typeface="Trebuchet MS" panose="020B0603020202020204" charset="0"/>
              </a:rPr>
              <a:t>show </a:t>
            </a:r>
            <a:r>
              <a:rPr lang="en-US" sz="1000" b="1" spc="-1" dirty="0" err="1">
                <a:solidFill>
                  <a:prstClr val="black"/>
                </a:solidFill>
                <a:latin typeface="Trebuchet MS" panose="020B0603020202020204" charset="0"/>
                <a:cs typeface="Trebuchet MS" panose="020B0603020202020204" charset="0"/>
              </a:rPr>
              <a:t>gpon</a:t>
            </a:r>
            <a:r>
              <a:rPr lang="en-US" sz="1000" b="1" spc="-1" dirty="0">
                <a:solidFill>
                  <a:prstClr val="black"/>
                </a:solidFill>
                <a:latin typeface="Trebuchet MS" panose="020B0603020202020204" charset="0"/>
                <a:cs typeface="Trebuchet MS" panose="020B0603020202020204" charset="0"/>
              </a:rPr>
              <a:t> optical-transceiver-diagnosis interface </a:t>
            </a:r>
            <a:r>
              <a:rPr lang="en-US" sz="1000" b="1" spc="-1" dirty="0" err="1">
                <a:solidFill>
                  <a:prstClr val="black"/>
                </a:solidFill>
                <a:latin typeface="Trebuchet MS" panose="020B0603020202020204" charset="0"/>
                <a:cs typeface="Trebuchet MS" panose="020B0603020202020204" charset="0"/>
              </a:rPr>
              <a:t>gpon</a:t>
            </a:r>
            <a:r>
              <a:rPr lang="en-US" sz="1000" b="1" spc="-1" dirty="0">
                <a:solidFill>
                  <a:prstClr val="black"/>
                </a:solidFill>
                <a:latin typeface="Trebuchet MS" panose="020B0603020202020204" charset="0"/>
                <a:cs typeface="Trebuchet MS" panose="020B0603020202020204" charset="0"/>
              </a:rPr>
              <a:t> 0/X</a:t>
            </a:r>
            <a:r>
              <a:rPr lang="ru-RU" sz="1000" b="1" spc="-1" dirty="0">
                <a:solidFill>
                  <a:prstClr val="black"/>
                </a:solidFill>
                <a:latin typeface="Trebuchet MS" panose="020B0603020202020204" charset="0"/>
                <a:ea typeface="DejaVu Sans" panose="020B0603030804020204"/>
                <a:cs typeface="Trebuchet MS" panose="020B0603020202020204" charset="0"/>
              </a:rPr>
              <a:t>, </a:t>
            </a:r>
            <a:endParaRPr lang="ru-RU" sz="1000" spc="-1" dirty="0">
              <a:solidFill>
                <a:prstClr val="black"/>
              </a:solidFill>
              <a:latin typeface="Trebuchet MS" panose="020B0603020202020204" charset="0"/>
              <a:ea typeface="DejaVu Sans"/>
              <a:cs typeface="Trebuchet MS" panose="020B0603020202020204" charset="0"/>
            </a:endParaRPr>
          </a:p>
          <a:p>
            <a:endParaRPr lang="ru-RU" sz="1000" dirty="0"/>
          </a:p>
        </p:txBody>
      </p:sp>
    </p:spTree>
    <p:extLst>
      <p:ext uri="{BB962C8B-B14F-4D97-AF65-F5344CB8AC3E}">
        <p14:creationId xmlns:p14="http://schemas.microsoft.com/office/powerpoint/2010/main" val="31079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pic>
        <p:nvPicPr>
          <p:cNvPr id="4" name="Рисунок 3"/>
          <p:cNvPicPr>
            <a:picLocks noChangeAspect="1"/>
          </p:cNvPicPr>
          <p:nvPr/>
        </p:nvPicPr>
        <p:blipFill>
          <a:blip r:embed="rId3"/>
          <a:stretch>
            <a:fillRect/>
          </a:stretch>
        </p:blipFill>
        <p:spPr>
          <a:xfrm>
            <a:off x="408982" y="1382881"/>
            <a:ext cx="3597967" cy="958337"/>
          </a:xfrm>
          <a:prstGeom prst="rect">
            <a:avLst/>
          </a:prstGeom>
        </p:spPr>
      </p:pic>
      <p:pic>
        <p:nvPicPr>
          <p:cNvPr id="5" name="Рисунок 4"/>
          <p:cNvPicPr>
            <a:picLocks noChangeAspect="1"/>
          </p:cNvPicPr>
          <p:nvPr/>
        </p:nvPicPr>
        <p:blipFill>
          <a:blip r:embed="rId4"/>
          <a:stretch>
            <a:fillRect/>
          </a:stretch>
        </p:blipFill>
        <p:spPr>
          <a:xfrm>
            <a:off x="408982" y="2897737"/>
            <a:ext cx="4796846" cy="828605"/>
          </a:xfrm>
          <a:prstGeom prst="rect">
            <a:avLst/>
          </a:prstGeom>
        </p:spPr>
      </p:pic>
      <p:sp>
        <p:nvSpPr>
          <p:cNvPr id="2" name="Заголовок 1"/>
          <p:cNvSpPr>
            <a:spLocks noGrp="1"/>
          </p:cNvSpPr>
          <p:nvPr>
            <p:ph type="title"/>
          </p:nvPr>
        </p:nvSpPr>
        <p:spPr/>
        <p:txBody>
          <a:bodyPr/>
          <a:lstStyle/>
          <a:p>
            <a:r>
              <a:rPr lang="ru-RU" dirty="0"/>
              <a:t>Диагностика неисправностей</a:t>
            </a:r>
            <a:br>
              <a:rPr lang="ru-RU" dirty="0"/>
            </a:br>
            <a:endParaRPr lang="ru-RU" dirty="0"/>
          </a:p>
        </p:txBody>
      </p:sp>
      <p:sp>
        <p:nvSpPr>
          <p:cNvPr id="6" name="Текст 5"/>
          <p:cNvSpPr>
            <a:spLocks noGrp="1"/>
          </p:cNvSpPr>
          <p:nvPr>
            <p:ph type="body" sz="quarter" idx="11"/>
          </p:nvPr>
        </p:nvSpPr>
        <p:spPr/>
        <p:txBody>
          <a:bodyPr/>
          <a:lstStyle/>
          <a:p>
            <a:pPr>
              <a:defRPr/>
            </a:pPr>
            <a:r>
              <a:rPr lang="en-US" sz="1000" spc="-1" dirty="0">
                <a:solidFill>
                  <a:srgbClr val="000000"/>
                </a:solidFill>
                <a:latin typeface="Trebuchet MS" panose="020B0603020202020204" charset="0"/>
                <a:ea typeface="DejaVu Sans" panose="020B0603030804020204"/>
                <a:cs typeface="Trebuchet MS" panose="020B0603020202020204" charset="0"/>
              </a:rPr>
              <a:t>4. </a:t>
            </a:r>
            <a:r>
              <a:rPr lang="ru-RU" sz="1000" spc="-1" dirty="0">
                <a:solidFill>
                  <a:srgbClr val="000000"/>
                </a:solidFill>
                <a:latin typeface="Trebuchet MS" panose="020B0603020202020204" charset="0"/>
                <a:ea typeface="DejaVu Sans" panose="020B0603030804020204"/>
                <a:cs typeface="Trebuchet MS" panose="020B0603020202020204" charset="0"/>
              </a:rPr>
              <a:t>Наличие правильно </a:t>
            </a:r>
            <a:r>
              <a:rPr lang="ru-RU" sz="1000" spc="-1" dirty="0" err="1">
                <a:solidFill>
                  <a:srgbClr val="000000"/>
                </a:solidFill>
                <a:latin typeface="Trebuchet MS" panose="020B0603020202020204" charset="0"/>
                <a:ea typeface="DejaVu Sans" panose="020B0603030804020204"/>
                <a:cs typeface="Trebuchet MS" panose="020B0603020202020204" charset="0"/>
              </a:rPr>
              <a:t>прописаных</a:t>
            </a:r>
            <a:r>
              <a:rPr lang="ru-RU" sz="1000" spc="-1" dirty="0">
                <a:solidFill>
                  <a:srgbClr val="000000"/>
                </a:solidFill>
                <a:latin typeface="Trebuchet MS" panose="020B0603020202020204" charset="0"/>
                <a:ea typeface="DejaVu Sans" panose="020B0603030804020204"/>
                <a:cs typeface="Trebuchet MS" panose="020B0603020202020204" charset="0"/>
              </a:rPr>
              <a:t> </a:t>
            </a:r>
            <a:r>
              <a:rPr lang="en-US" sz="1000" spc="-1" dirty="0">
                <a:solidFill>
                  <a:srgbClr val="000000"/>
                </a:solidFill>
                <a:latin typeface="Trebuchet MS" panose="020B0603020202020204" charset="0"/>
                <a:ea typeface="DejaVu Sans" panose="020B0603030804020204"/>
                <a:cs typeface="Trebuchet MS" panose="020B0603020202020204" charset="0"/>
              </a:rPr>
              <a:t>VLAN</a:t>
            </a:r>
            <a:r>
              <a:rPr lang="ru-RU" sz="1000" spc="-1" dirty="0">
                <a:solidFill>
                  <a:srgbClr val="000000"/>
                </a:solidFill>
                <a:latin typeface="Trebuchet MS" panose="020B0603020202020204" charset="0"/>
                <a:ea typeface="DejaVu Sans" panose="020B0603030804020204"/>
                <a:cs typeface="Trebuchet MS" panose="020B0603020202020204" charset="0"/>
              </a:rPr>
              <a:t>, статус </a:t>
            </a:r>
            <a:r>
              <a:rPr lang="en-US" sz="1000" spc="-1" dirty="0">
                <a:solidFill>
                  <a:srgbClr val="000000"/>
                </a:solidFill>
                <a:latin typeface="Trebuchet MS" panose="020B0603020202020204" charset="0"/>
                <a:ea typeface="DejaVu Sans" panose="020B0603030804020204"/>
                <a:cs typeface="Trebuchet MS" panose="020B0603020202020204" charset="0"/>
              </a:rPr>
              <a:t>eth </a:t>
            </a:r>
            <a:r>
              <a:rPr lang="ru-RU" sz="1000" spc="-1" dirty="0">
                <a:solidFill>
                  <a:srgbClr val="000000"/>
                </a:solidFill>
                <a:latin typeface="Trebuchet MS" panose="020B0603020202020204" charset="0"/>
                <a:ea typeface="DejaVu Sans" panose="020B0603030804020204"/>
                <a:cs typeface="Trebuchet MS" panose="020B0603020202020204" charset="0"/>
              </a:rPr>
              <a:t>порта</a:t>
            </a:r>
            <a:r>
              <a:rPr lang="en-US" sz="1000" spc="-1" dirty="0">
                <a:solidFill>
                  <a:srgbClr val="000000"/>
                </a:solidFill>
                <a:latin typeface="Trebuchet MS" panose="020B0603020202020204" charset="0"/>
                <a:ea typeface="DejaVu Sans" panose="020B0603030804020204"/>
                <a:cs typeface="Trebuchet MS" panose="020B0603020202020204" charset="0"/>
              </a:rPr>
              <a:t>. </a:t>
            </a:r>
            <a:r>
              <a:rPr lang="ru-RU" sz="1000" spc="-1" dirty="0">
                <a:latin typeface="Trebuchet MS" panose="020B0603020202020204" charset="0"/>
                <a:cs typeface="Trebuchet MS" panose="020B0603020202020204" charset="0"/>
              </a:rPr>
              <a:t>Для того, чтобы проверить есть ли от клиента трафик и находится ли он в правильном </a:t>
            </a:r>
            <a:r>
              <a:rPr lang="ru-RU" sz="1000" spc="-1" dirty="0" err="1">
                <a:latin typeface="Trebuchet MS" panose="020B0603020202020204" charset="0"/>
                <a:cs typeface="Trebuchet MS" panose="020B0603020202020204" charset="0"/>
              </a:rPr>
              <a:t>vlan</a:t>
            </a:r>
            <a:r>
              <a:rPr lang="ru-RU" sz="1000" spc="-1" dirty="0">
                <a:latin typeface="Trebuchet MS" panose="020B0603020202020204" charset="0"/>
                <a:cs typeface="Trebuchet MS" panose="020B0603020202020204" charset="0"/>
              </a:rPr>
              <a:t> используем команду </a:t>
            </a:r>
            <a:r>
              <a:rPr lang="en-US" sz="1000" spc="-1" dirty="0">
                <a:solidFill>
                  <a:srgbClr val="000000"/>
                </a:solidFill>
                <a:latin typeface="Trebuchet MS" panose="020B0603020202020204" charset="0"/>
                <a:cs typeface="Trebuchet MS" panose="020B0603020202020204" charset="0"/>
              </a:rPr>
              <a:t>show mac address-table interface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0/X:Y</a:t>
            </a: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srgbClr val="000000"/>
              </a:solidFill>
              <a:latin typeface="Trebuchet MS" panose="020B0603020202020204" charset="0"/>
              <a:ea typeface="DejaVu Sans" panose="020B0603030804020204"/>
              <a:cs typeface="Trebuchet MS" panose="020B0603020202020204" charset="0"/>
            </a:endParaRPr>
          </a:p>
          <a:p>
            <a:pPr lvl="0"/>
            <a:r>
              <a:rPr lang="ru-RU" sz="1000" spc="-1" dirty="0">
                <a:solidFill>
                  <a:srgbClr val="000000"/>
                </a:solidFill>
                <a:latin typeface="Trebuchet MS" panose="020B0603020202020204" charset="0"/>
                <a:ea typeface="DejaVu Sans" panose="020B0603030804020204"/>
                <a:cs typeface="Trebuchet MS" panose="020B0603020202020204" charset="0"/>
              </a:rPr>
              <a:t>Статус порта ОНУ смотрим командой </a:t>
            </a:r>
            <a:r>
              <a:rPr lang="en-US" sz="1000" spc="-1" dirty="0">
                <a:solidFill>
                  <a:srgbClr val="000000"/>
                </a:solidFill>
                <a:latin typeface="Trebuchet MS" panose="020B0603020202020204" charset="0"/>
                <a:cs typeface="Trebuchet MS" panose="020B0603020202020204" charset="0"/>
              </a:rPr>
              <a:t>show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interface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0/X:Y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port 1 state:</a:t>
            </a:r>
            <a:endParaRPr lang="ru-RU" sz="1000" spc="-1" dirty="0">
              <a:solidFill>
                <a:prstClr val="black"/>
              </a:solidFill>
              <a:latin typeface="Trebuchet MS" panose="020B0603020202020204" charset="0"/>
              <a:ea typeface="DejaVu Sans"/>
              <a:cs typeface="Trebuchet MS" panose="020B0603020202020204" charset="0"/>
            </a:endParaRPr>
          </a:p>
          <a:p>
            <a:endParaRPr lang="en-US" sz="1000" dirty="0" smtClean="0"/>
          </a:p>
          <a:p>
            <a:endParaRPr lang="en-US" sz="1000" dirty="0"/>
          </a:p>
          <a:p>
            <a:endParaRPr lang="en-US" sz="1000" dirty="0" smtClean="0"/>
          </a:p>
          <a:p>
            <a:endParaRPr lang="en-US" sz="1000" dirty="0"/>
          </a:p>
          <a:p>
            <a:endParaRPr lang="en-US" sz="1000" dirty="0" smtClean="0"/>
          </a:p>
          <a:p>
            <a:r>
              <a:rPr lang="ru-RU" sz="1000" spc="-1" dirty="0">
                <a:solidFill>
                  <a:prstClr val="black"/>
                </a:solidFill>
                <a:latin typeface="Trebuchet MS" panose="020B0603020202020204" charset="0"/>
                <a:cs typeface="Trebuchet MS" panose="020B0603020202020204" charset="0"/>
              </a:rPr>
              <a:t>Если  клиентского МАС нет, или он не в том </a:t>
            </a:r>
            <a:r>
              <a:rPr lang="ru-RU" sz="1000" spc="-1" dirty="0" err="1">
                <a:solidFill>
                  <a:prstClr val="black"/>
                </a:solidFill>
                <a:latin typeface="Trebuchet MS" panose="020B0603020202020204" charset="0"/>
                <a:cs typeface="Trebuchet MS" panose="020B0603020202020204" charset="0"/>
              </a:rPr>
              <a:t>vlan</a:t>
            </a:r>
            <a:r>
              <a:rPr lang="ru-RU" sz="1000" spc="-1" dirty="0">
                <a:solidFill>
                  <a:prstClr val="black"/>
                </a:solidFill>
                <a:latin typeface="Trebuchet MS" panose="020B0603020202020204" charset="0"/>
                <a:cs typeface="Trebuchet MS" panose="020B0603020202020204" charset="0"/>
              </a:rPr>
              <a:t>  то проверяем настройки ONU командой </a:t>
            </a:r>
            <a:r>
              <a:rPr lang="ru-RU" sz="1000" b="1" spc="-1" dirty="0" err="1">
                <a:solidFill>
                  <a:prstClr val="black"/>
                </a:solidFill>
                <a:latin typeface="Trebuchet MS" panose="020B0603020202020204" charset="0"/>
                <a:cs typeface="Trebuchet MS" panose="020B0603020202020204" charset="0"/>
              </a:rPr>
              <a:t>sh</a:t>
            </a:r>
            <a:r>
              <a:rPr lang="ru-RU" sz="1000" b="1" spc="-1" dirty="0">
                <a:solidFill>
                  <a:prstClr val="black"/>
                </a:solidFill>
                <a:latin typeface="Trebuchet MS" panose="020B0603020202020204" charset="0"/>
                <a:cs typeface="Trebuchet MS" panose="020B0603020202020204" charset="0"/>
              </a:rPr>
              <a:t> </a:t>
            </a:r>
            <a:r>
              <a:rPr lang="ru-RU" sz="1000" b="1" spc="-1" dirty="0" err="1">
                <a:solidFill>
                  <a:prstClr val="black"/>
                </a:solidFill>
                <a:latin typeface="Trebuchet MS" panose="020B0603020202020204" charset="0"/>
                <a:cs typeface="Trebuchet MS" panose="020B0603020202020204" charset="0"/>
              </a:rPr>
              <a:t>run</a:t>
            </a:r>
            <a:r>
              <a:rPr lang="ru-RU" sz="1000" b="1" spc="-1" dirty="0">
                <a:solidFill>
                  <a:prstClr val="black"/>
                </a:solidFill>
                <a:latin typeface="Trebuchet MS" panose="020B0603020202020204" charset="0"/>
                <a:cs typeface="Trebuchet MS" panose="020B0603020202020204" charset="0"/>
              </a:rPr>
              <a:t> </a:t>
            </a:r>
            <a:r>
              <a:rPr lang="ru-RU" sz="1000" b="1" spc="-1" dirty="0" err="1">
                <a:solidFill>
                  <a:prstClr val="black"/>
                </a:solidFill>
                <a:latin typeface="Trebuchet MS" panose="020B0603020202020204" charset="0"/>
                <a:cs typeface="Trebuchet MS" panose="020B0603020202020204" charset="0"/>
              </a:rPr>
              <a:t>int</a:t>
            </a:r>
            <a:r>
              <a:rPr lang="ru-RU" sz="1000" b="1" spc="-1" dirty="0">
                <a:solidFill>
                  <a:prstClr val="black"/>
                </a:solidFill>
                <a:latin typeface="Trebuchet MS" panose="020B0603020202020204" charset="0"/>
                <a:cs typeface="Trebuchet MS" panose="020B0603020202020204" charset="0"/>
              </a:rPr>
              <a:t> </a:t>
            </a:r>
            <a:r>
              <a:rPr lang="en-US" sz="1000" b="1" spc="-1" dirty="0" err="1">
                <a:solidFill>
                  <a:prstClr val="black"/>
                </a:solidFill>
                <a:latin typeface="Trebuchet MS" panose="020B0603020202020204" charset="0"/>
                <a:cs typeface="Trebuchet MS" panose="020B0603020202020204" charset="0"/>
              </a:rPr>
              <a:t>gp</a:t>
            </a:r>
            <a:r>
              <a:rPr lang="ru-RU" sz="1000" b="1" spc="-1" dirty="0">
                <a:solidFill>
                  <a:prstClr val="black"/>
                </a:solidFill>
                <a:latin typeface="Trebuchet MS" panose="020B0603020202020204" charset="0"/>
                <a:cs typeface="Trebuchet MS" panose="020B0603020202020204" charset="0"/>
              </a:rPr>
              <a:t>0/X:Y</a:t>
            </a:r>
            <a:endParaRPr lang="ru-RU" sz="1000" dirty="0"/>
          </a:p>
          <a:p>
            <a:endParaRPr lang="ru-RU" sz="1000" dirty="0"/>
          </a:p>
        </p:txBody>
      </p:sp>
    </p:spTree>
    <p:extLst>
      <p:ext uri="{BB962C8B-B14F-4D97-AF65-F5344CB8AC3E}">
        <p14:creationId xmlns:p14="http://schemas.microsoft.com/office/powerpoint/2010/main" val="361292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a:extLst>
              <a:ext uri="{FF2B5EF4-FFF2-40B4-BE49-F238E27FC236}">
                <a16:creationId xmlns:a16="http://schemas.microsoft.com/office/drawing/2014/main" id="{E144E89A-4222-407B-9BBB-1CCDD5432735}"/>
              </a:ext>
            </a:extLst>
          </p:cNvPr>
          <p:cNvSpPr>
            <a:spLocks noGrp="1"/>
          </p:cNvSpPr>
          <p:nvPr>
            <p:ph type="body" sz="quarter" idx="11"/>
          </p:nvPr>
        </p:nvSpPr>
        <p:spPr/>
        <p:txBody>
          <a:bodyPr/>
          <a:lstStyle/>
          <a:p>
            <a:pPr marL="165100">
              <a:lnSpc>
                <a:spcPct val="150000"/>
              </a:lnSpc>
              <a:buClr>
                <a:srgbClr val="000000"/>
              </a:buClr>
            </a:pPr>
            <a:r>
              <a:rPr lang="ru-RU" sz="1050" spc="-1" dirty="0">
                <a:latin typeface="Trebuchet MS" panose="020B0603020202020204" charset="0"/>
                <a:cs typeface="Trebuchet MS" panose="020B0603020202020204" charset="0"/>
              </a:rPr>
              <a:t>OLT (Оптический Линейный Терминал) – свитч L2</a:t>
            </a:r>
            <a:r>
              <a:rPr lang="en-US" sz="1050" spc="-1" dirty="0">
                <a:latin typeface="Trebuchet MS" panose="020B0603020202020204" charset="0"/>
                <a:cs typeface="Trebuchet MS" panose="020B0603020202020204" charset="0"/>
              </a:rPr>
              <a:t>/L3</a:t>
            </a:r>
            <a:r>
              <a:rPr lang="ru-RU" sz="1050" spc="-1" dirty="0">
                <a:latin typeface="Trebuchet MS" panose="020B0603020202020204" charset="0"/>
                <a:cs typeface="Trebuchet MS" panose="020B0603020202020204" charset="0"/>
              </a:rPr>
              <a:t>, оснащённый </a:t>
            </a:r>
            <a:r>
              <a:rPr lang="en-US" sz="1050" spc="-1" dirty="0">
                <a:latin typeface="Trebuchet MS" panose="020B0603020202020204" charset="0"/>
                <a:cs typeface="Trebuchet MS" panose="020B0603020202020204" charset="0"/>
              </a:rPr>
              <a:t>Ethernet </a:t>
            </a:r>
            <a:r>
              <a:rPr lang="ru-RU" sz="1050" spc="-1" dirty="0">
                <a:latin typeface="Trebuchet MS" panose="020B0603020202020204" charset="0"/>
                <a:cs typeface="Trebuchet MS" panose="020B0603020202020204" charset="0"/>
              </a:rPr>
              <a:t>и </a:t>
            </a:r>
            <a:r>
              <a:rPr lang="en-US" sz="1050" spc="-1" dirty="0">
                <a:latin typeface="Trebuchet MS" panose="020B0603020202020204" charset="0"/>
                <a:cs typeface="Trebuchet MS" panose="020B0603020202020204" charset="0"/>
              </a:rPr>
              <a:t>PON</a:t>
            </a:r>
            <a:r>
              <a:rPr lang="ru-RU" sz="1050" spc="-1" dirty="0">
                <a:latin typeface="Trebuchet MS" panose="020B0603020202020204" charset="0"/>
                <a:cs typeface="Trebuchet MS" panose="020B0603020202020204" charset="0"/>
              </a:rPr>
              <a:t> портами.</a:t>
            </a:r>
          </a:p>
          <a:p>
            <a:pPr marL="165100">
              <a:lnSpc>
                <a:spcPct val="150000"/>
              </a:lnSpc>
              <a:buClr>
                <a:srgbClr val="000000"/>
              </a:buClr>
            </a:pPr>
            <a:r>
              <a:rPr lang="ru-RU" sz="1050" spc="-1" dirty="0">
                <a:latin typeface="Trebuchet MS" panose="020B0603020202020204" charset="0"/>
                <a:cs typeface="Trebuchet MS" panose="020B0603020202020204" charset="0"/>
              </a:rPr>
              <a:t>ONU (Оптическая Сетевая Единица) – отличный свитч VLAN компактного размера. Стандартно ONU оснащён 1-им оптическим 1Г портом (</a:t>
            </a:r>
            <a:r>
              <a:rPr lang="ru-RU" sz="1050" spc="-1" dirty="0" err="1">
                <a:latin typeface="Trebuchet MS" panose="020B0603020202020204" charset="0"/>
                <a:cs typeface="Trebuchet MS" panose="020B0603020202020204" charset="0"/>
              </a:rPr>
              <a:t>Uplink</a:t>
            </a:r>
            <a:r>
              <a:rPr lang="ru-RU" sz="1050" spc="-1" dirty="0">
                <a:latin typeface="Trebuchet MS" panose="020B0603020202020204" charset="0"/>
                <a:cs typeface="Trebuchet MS" panose="020B0603020202020204" charset="0"/>
              </a:rPr>
              <a:t>) и одним 1Г. Есть модели ONU c 4/8/16/24 портами, </a:t>
            </a:r>
            <a:r>
              <a:rPr lang="en-US" sz="1050" spc="-1" dirty="0">
                <a:latin typeface="Trebuchet MS" panose="020B0603020202020204" charset="0"/>
                <a:cs typeface="Trebuchet MS" panose="020B0603020202020204" charset="0"/>
              </a:rPr>
              <a:t>WIFI. </a:t>
            </a:r>
            <a:r>
              <a:rPr lang="ru-RU" sz="1050" spc="-1" dirty="0">
                <a:latin typeface="Trebuchet MS" panose="020B0603020202020204" charset="0"/>
                <a:cs typeface="Trebuchet MS" panose="020B0603020202020204" charset="0"/>
              </a:rPr>
              <a:t>приёмником CATV, </a:t>
            </a:r>
            <a:r>
              <a:rPr lang="en-US" sz="1050" spc="-1" dirty="0">
                <a:latin typeface="Trebuchet MS" panose="020B0603020202020204" charset="0"/>
                <a:cs typeface="Trebuchet MS" panose="020B0603020202020204" charset="0"/>
              </a:rPr>
              <a:t>POE </a:t>
            </a:r>
            <a:r>
              <a:rPr lang="ru-RU" sz="1050" spc="-1" dirty="0">
                <a:latin typeface="Trebuchet MS" panose="020B0603020202020204" charset="0"/>
                <a:cs typeface="Trebuchet MS" panose="020B0603020202020204" charset="0"/>
              </a:rPr>
              <a:t>и </a:t>
            </a:r>
            <a:r>
              <a:rPr lang="ru-RU" sz="1050" spc="-1" dirty="0" err="1">
                <a:latin typeface="Trebuchet MS" panose="020B0603020202020204" charset="0"/>
                <a:cs typeface="Trebuchet MS" panose="020B0603020202020204" charset="0"/>
              </a:rPr>
              <a:t>тд</a:t>
            </a:r>
            <a:r>
              <a:rPr lang="ru-RU" sz="1050" spc="-1" dirty="0" smtClean="0">
                <a:latin typeface="Trebuchet MS" panose="020B0603020202020204" charset="0"/>
                <a:cs typeface="Trebuchet MS" panose="020B0603020202020204" charset="0"/>
              </a:rPr>
              <a:t>.</a:t>
            </a:r>
            <a:endParaRPr lang="ru-RU" sz="1050" spc="-1" dirty="0">
              <a:latin typeface="Trebuchet MS" panose="020B0603020202020204" charset="0"/>
              <a:cs typeface="Trebuchet MS" panose="020B0603020202020204" charset="0"/>
            </a:endParaRPr>
          </a:p>
          <a:p>
            <a:pPr marL="165100">
              <a:lnSpc>
                <a:spcPct val="150000"/>
              </a:lnSpc>
              <a:buClr>
                <a:srgbClr val="000000"/>
              </a:buClr>
            </a:pPr>
            <a:r>
              <a:rPr lang="ru-RU" sz="1050" spc="-1" dirty="0" err="1">
                <a:latin typeface="Trebuchet MS" panose="020B0603020202020204" charset="0"/>
                <a:cs typeface="Trebuchet MS" panose="020B0603020202020204" charset="0"/>
              </a:rPr>
              <a:t>Сплиттер</a:t>
            </a:r>
            <a:r>
              <a:rPr lang="ru-RU" sz="1050" spc="-1" dirty="0">
                <a:latin typeface="Trebuchet MS" panose="020B0603020202020204" charset="0"/>
                <a:cs typeface="Trebuchet MS" panose="020B0603020202020204" charset="0"/>
              </a:rPr>
              <a:t> (Разветвитель) – это устройство, которое работает в </a:t>
            </a:r>
            <a:r>
              <a:rPr lang="ru-RU" sz="1050" spc="-1" dirty="0" err="1">
                <a:latin typeface="Trebuchet MS" panose="020B0603020202020204" charset="0"/>
                <a:cs typeface="Trebuchet MS" panose="020B0603020202020204" charset="0"/>
              </a:rPr>
              <a:t>разветвительном</a:t>
            </a:r>
            <a:r>
              <a:rPr lang="ru-RU" sz="1050" spc="-1" dirty="0">
                <a:latin typeface="Trebuchet MS" panose="020B0603020202020204" charset="0"/>
                <a:cs typeface="Trebuchet MS" panose="020B0603020202020204" charset="0"/>
              </a:rPr>
              <a:t> режиме в направлении «провайдер — клиент» и в смесительном режиме в обратном направлении.</a:t>
            </a:r>
          </a:p>
          <a:p>
            <a:pPr marL="165100">
              <a:lnSpc>
                <a:spcPct val="150000"/>
              </a:lnSpc>
              <a:buClr>
                <a:srgbClr val="000000"/>
              </a:buClr>
            </a:pPr>
            <a:r>
              <a:rPr lang="ru-RU" sz="1050" spc="-1" dirty="0" smtClean="0">
                <a:latin typeface="Trebuchet MS" panose="020B0603020202020204" charset="0"/>
                <a:cs typeface="Trebuchet MS" panose="020B0603020202020204" charset="0"/>
              </a:rPr>
              <a:t>Модуль </a:t>
            </a:r>
            <a:r>
              <a:rPr lang="en-US" sz="1050" spc="-1" dirty="0">
                <a:latin typeface="Trebuchet MS" panose="020B0603020202020204" charset="0"/>
                <a:cs typeface="Trebuchet MS" panose="020B0603020202020204" charset="0"/>
              </a:rPr>
              <a:t>PON </a:t>
            </a:r>
            <a:r>
              <a:rPr lang="ru-RU" sz="1050" spc="-1" dirty="0">
                <a:latin typeface="Trebuchet MS" panose="020B0603020202020204" charset="0"/>
                <a:cs typeface="Trebuchet MS" panose="020B0603020202020204" charset="0"/>
              </a:rPr>
              <a:t>SFP – является специальным трансивером для сетей PON. Важное отличие от стандартных модулей SFP — большая мощность и кодирование канала.</a:t>
            </a:r>
            <a:endParaRPr lang="ru-RU" sz="1050" spc="-1" dirty="0">
              <a:latin typeface="Trebuchet MS" panose="020B0603020202020204" pitchFamily="34" charset="0"/>
              <a:cs typeface="Trebuchet MS" panose="020B0603020202020204" charset="0"/>
            </a:endParaRPr>
          </a:p>
        </p:txBody>
      </p:sp>
      <p:sp>
        <p:nvSpPr>
          <p:cNvPr id="2" name="Заголовок 1">
            <a:extLst>
              <a:ext uri="{FF2B5EF4-FFF2-40B4-BE49-F238E27FC236}">
                <a16:creationId xmlns:a16="http://schemas.microsoft.com/office/drawing/2014/main" id="{697C904B-9FB2-49FB-8416-31BD366EE5CA}"/>
              </a:ext>
            </a:extLst>
          </p:cNvPr>
          <p:cNvSpPr>
            <a:spLocks noGrp="1"/>
          </p:cNvSpPr>
          <p:nvPr>
            <p:ph type="title"/>
          </p:nvPr>
        </p:nvSpPr>
        <p:spPr/>
        <p:txBody>
          <a:bodyPr/>
          <a:lstStyle/>
          <a:p>
            <a:pPr marL="12700">
              <a:lnSpc>
                <a:spcPct val="100000"/>
              </a:lnSpc>
            </a:pPr>
            <a:r>
              <a:rPr lang="ru-RU" spc="-1" dirty="0">
                <a:latin typeface="Trebuchet MS" panose="020B0603020202020204" charset="0"/>
                <a:ea typeface="DejaVu Sans" panose="020B0603030804020204"/>
                <a:cs typeface="Trebuchet MS" panose="020B0603020202020204" charset="0"/>
              </a:rPr>
              <a:t>Оборудование для построения </a:t>
            </a:r>
            <a:r>
              <a:rPr lang="en-US" spc="-1" dirty="0">
                <a:latin typeface="Trebuchet MS" panose="020B0603020202020204" charset="0"/>
                <a:ea typeface="DejaVu Sans" panose="020B0603030804020204"/>
                <a:cs typeface="Trebuchet MS" panose="020B0603020202020204" charset="0"/>
              </a:rPr>
              <a:t>PON</a:t>
            </a:r>
          </a:p>
        </p:txBody>
      </p:sp>
    </p:spTree>
    <p:extLst>
      <p:ext uri="{BB962C8B-B14F-4D97-AF65-F5344CB8AC3E}">
        <p14:creationId xmlns:p14="http://schemas.microsoft.com/office/powerpoint/2010/main" val="2384528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latin typeface="+mn-lt"/>
              </a:rPr>
              <a:t>Диагностика неисправностей: </a:t>
            </a:r>
            <a:r>
              <a:rPr lang="en-US" dirty="0">
                <a:latin typeface="+mn-lt"/>
              </a:rPr>
              <a:t>IPTV</a:t>
            </a:r>
            <a:br>
              <a:rPr lang="en-US" dirty="0">
                <a:latin typeface="+mn-lt"/>
              </a:rPr>
            </a:br>
            <a:endParaRPr lang="ru-RU" dirty="0">
              <a:latin typeface="+mn-lt"/>
            </a:endParaRPr>
          </a:p>
        </p:txBody>
      </p:sp>
      <p:sp>
        <p:nvSpPr>
          <p:cNvPr id="3" name="Текст 2"/>
          <p:cNvSpPr>
            <a:spLocks noGrp="1"/>
          </p:cNvSpPr>
          <p:nvPr>
            <p:ph type="body" sz="quarter" idx="11"/>
          </p:nvPr>
        </p:nvSpPr>
        <p:spPr>
          <a:xfrm>
            <a:off x="408983" y="921434"/>
            <a:ext cx="8215218" cy="3208605"/>
          </a:xfrm>
        </p:spPr>
        <p:txBody>
          <a:bodyPr/>
          <a:lstStyle/>
          <a:p>
            <a:pPr marL="0" lvl="0" indent="0" defTabSz="914400">
              <a:spcBef>
                <a:spcPts val="0"/>
              </a:spcBef>
              <a:buClrTx/>
              <a:buSzTx/>
              <a:buNone/>
              <a:defRPr/>
            </a:pPr>
            <a:r>
              <a:rPr lang="ru-RU" sz="1000" spc="-1" dirty="0">
                <a:solidFill>
                  <a:prstClr val="black"/>
                </a:solidFill>
                <a:latin typeface="Trebuchet MS" panose="020B0603020202020204" charset="0"/>
                <a:ea typeface="DejaVu Sans" panose="020B0603030804020204"/>
                <a:cs typeface="Trebuchet MS" panose="020B0603020202020204" charset="0"/>
              </a:rPr>
              <a:t>Проверяем есть ли запрос от клиента </a:t>
            </a:r>
            <a:r>
              <a:rPr lang="ru-RU" sz="1000" spc="-1" dirty="0" err="1">
                <a:solidFill>
                  <a:prstClr val="black"/>
                </a:solidFill>
                <a:latin typeface="Trebuchet MS" panose="020B0603020202020204" charset="0"/>
                <a:ea typeface="DejaVu Sans" panose="020B0603030804020204"/>
                <a:cs typeface="Trebuchet MS" panose="020B0603020202020204" charset="0"/>
              </a:rPr>
              <a:t>multicast</a:t>
            </a:r>
            <a:r>
              <a:rPr lang="ru-RU" sz="1000" spc="-1" dirty="0">
                <a:solidFill>
                  <a:prstClr val="black"/>
                </a:solidFill>
                <a:latin typeface="Trebuchet MS" panose="020B0603020202020204" charset="0"/>
                <a:ea typeface="DejaVu Sans" panose="020B0603030804020204"/>
                <a:cs typeface="Trebuchet MS" panose="020B0603020202020204" charset="0"/>
              </a:rPr>
              <a:t> групп. </a:t>
            </a:r>
            <a:endParaRPr lang="en-US" sz="1000" spc="-1" dirty="0">
              <a:solidFill>
                <a:prstClr val="black"/>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r>
              <a:rPr lang="ru-RU" sz="1000" spc="-1" dirty="0">
                <a:solidFill>
                  <a:prstClr val="black"/>
                </a:solidFill>
                <a:latin typeface="Trebuchet MS" panose="020B0603020202020204" charset="0"/>
                <a:ea typeface="DejaVu Sans" panose="020B0603030804020204"/>
                <a:cs typeface="Trebuchet MS" panose="020B0603020202020204" charset="0"/>
              </a:rPr>
              <a:t>Для этого выполняем команду </a:t>
            </a:r>
            <a:r>
              <a:rPr lang="ru-RU" sz="1000" spc="-1" dirty="0" err="1">
                <a:solidFill>
                  <a:prstClr val="black"/>
                </a:solidFill>
                <a:latin typeface="Trebuchet MS" panose="020B0603020202020204" charset="0"/>
                <a:ea typeface="DejaVu Sans" panose="020B0603030804020204"/>
                <a:cs typeface="Trebuchet MS" panose="020B0603020202020204" charset="0"/>
              </a:rPr>
              <a:t>sh</a:t>
            </a:r>
            <a:r>
              <a:rPr lang="ru-RU" sz="1000" spc="-1" dirty="0">
                <a:solidFill>
                  <a:prstClr val="black"/>
                </a:solidFill>
                <a:latin typeface="Trebuchet MS" panose="020B0603020202020204" charset="0"/>
                <a:ea typeface="DejaVu Sans" panose="020B0603030804020204"/>
                <a:cs typeface="Trebuchet MS" panose="020B0603020202020204" charset="0"/>
              </a:rPr>
              <a:t> </a:t>
            </a:r>
            <a:r>
              <a:rPr lang="ru-RU" sz="1000" spc="-1" dirty="0" err="1">
                <a:solidFill>
                  <a:prstClr val="black"/>
                </a:solidFill>
                <a:latin typeface="Trebuchet MS" panose="020B0603020202020204" charset="0"/>
                <a:ea typeface="DejaVu Sans" panose="020B0603030804020204"/>
                <a:cs typeface="Trebuchet MS" panose="020B0603020202020204" charset="0"/>
              </a:rPr>
              <a:t>ip</a:t>
            </a:r>
            <a:r>
              <a:rPr lang="ru-RU" sz="1000" spc="-1" dirty="0">
                <a:solidFill>
                  <a:prstClr val="black"/>
                </a:solidFill>
                <a:latin typeface="Trebuchet MS" panose="020B0603020202020204" charset="0"/>
                <a:ea typeface="DejaVu Sans" panose="020B0603030804020204"/>
                <a:cs typeface="Trebuchet MS" panose="020B0603020202020204" charset="0"/>
              </a:rPr>
              <a:t> </a:t>
            </a:r>
            <a:r>
              <a:rPr lang="ru-RU" sz="1000" spc="-1" dirty="0" err="1">
                <a:solidFill>
                  <a:prstClr val="black"/>
                </a:solidFill>
                <a:latin typeface="Trebuchet MS" panose="020B0603020202020204" charset="0"/>
                <a:ea typeface="DejaVu Sans" panose="020B0603030804020204"/>
                <a:cs typeface="Trebuchet MS" panose="020B0603020202020204" charset="0"/>
              </a:rPr>
              <a:t>mcst</a:t>
            </a:r>
            <a:r>
              <a:rPr lang="ru-RU" sz="1000" spc="-1" dirty="0">
                <a:solidFill>
                  <a:prstClr val="black"/>
                </a:solidFill>
                <a:latin typeface="Trebuchet MS" panose="020B0603020202020204" charset="0"/>
                <a:ea typeface="DejaVu Sans" panose="020B0603030804020204"/>
                <a:cs typeface="Trebuchet MS" panose="020B0603020202020204" charset="0"/>
              </a:rPr>
              <a:t> </a:t>
            </a:r>
            <a:r>
              <a:rPr lang="ru-RU" sz="1000" spc="-1" dirty="0" err="1">
                <a:solidFill>
                  <a:prstClr val="black"/>
                </a:solidFill>
                <a:latin typeface="Trebuchet MS" panose="020B0603020202020204" charset="0"/>
                <a:ea typeface="DejaVu Sans" panose="020B0603030804020204"/>
                <a:cs typeface="Trebuchet MS" panose="020B0603020202020204" charset="0"/>
              </a:rPr>
              <a:t>groups</a:t>
            </a:r>
            <a:r>
              <a:rPr lang="ru-RU" sz="1000" spc="-1" dirty="0">
                <a:solidFill>
                  <a:prstClr val="black"/>
                </a:solidFill>
                <a:latin typeface="Trebuchet MS" panose="020B0603020202020204" charset="0"/>
                <a:ea typeface="DejaVu Sans" panose="020B0603030804020204"/>
                <a:cs typeface="Trebuchet MS" panose="020B0603020202020204" charset="0"/>
              </a:rPr>
              <a:t> | </a:t>
            </a:r>
            <a:r>
              <a:rPr lang="ru-RU" sz="1000" spc="-1" dirty="0" err="1">
                <a:solidFill>
                  <a:prstClr val="black"/>
                </a:solidFill>
                <a:latin typeface="Trebuchet MS" panose="020B0603020202020204" charset="0"/>
                <a:ea typeface="DejaVu Sans" panose="020B0603030804020204"/>
                <a:cs typeface="Trebuchet MS" panose="020B0603020202020204" charset="0"/>
              </a:rPr>
              <a:t>in</a:t>
            </a:r>
            <a:r>
              <a:rPr lang="ru-RU" sz="1000" spc="-1" dirty="0">
                <a:solidFill>
                  <a:prstClr val="black"/>
                </a:solidFill>
                <a:latin typeface="Trebuchet MS" panose="020B0603020202020204" charset="0"/>
                <a:ea typeface="DejaVu Sans" panose="020B0603030804020204"/>
                <a:cs typeface="Trebuchet MS" panose="020B0603020202020204" charset="0"/>
              </a:rPr>
              <a:t> </a:t>
            </a:r>
            <a:r>
              <a:rPr lang="en-US" sz="1000" spc="-1" dirty="0">
                <a:solidFill>
                  <a:prstClr val="black"/>
                </a:solidFill>
                <a:latin typeface="Trebuchet MS" panose="020B0603020202020204" charset="0"/>
                <a:ea typeface="DejaVu Sans" panose="020B0603030804020204"/>
                <a:cs typeface="Trebuchet MS" panose="020B0603020202020204" charset="0"/>
              </a:rPr>
              <a:t>G</a:t>
            </a:r>
            <a:r>
              <a:rPr lang="ru-RU" sz="1000" spc="-1" dirty="0">
                <a:solidFill>
                  <a:prstClr val="black"/>
                </a:solidFill>
                <a:latin typeface="Trebuchet MS" panose="020B0603020202020204" charset="0"/>
                <a:ea typeface="DejaVu Sans" panose="020B0603030804020204"/>
                <a:cs typeface="Trebuchet MS" panose="020B0603020202020204" charset="0"/>
              </a:rPr>
              <a:t>PON0/X:Y, получаем</a:t>
            </a:r>
          </a:p>
          <a:p>
            <a:pPr marL="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100 239.255.0.17   LEARNING EPON0/1:1      </a:t>
            </a:r>
            <a:r>
              <a:rPr lang="ru-RU" sz="1000" spc="-1" dirty="0">
                <a:solidFill>
                  <a:prstClr val="black"/>
                </a:solidFill>
                <a:latin typeface="Trebuchet MS" panose="020B0603020202020204" charset="0"/>
                <a:ea typeface="DejaVu Sans" panose="020B0603030804020204"/>
                <a:cs typeface="Trebuchet MS" panose="020B0603020202020204" charset="0"/>
              </a:rPr>
              <a:t>//есть запрос</a:t>
            </a:r>
          </a:p>
          <a:p>
            <a:pPr marL="0" lvl="0" indent="0" defTabSz="914400">
              <a:spcBef>
                <a:spcPts val="0"/>
              </a:spcBef>
              <a:buClrTx/>
              <a:buSzTx/>
              <a:buNone/>
              <a:defRPr/>
            </a:pPr>
            <a:endParaRPr lang="en-US" sz="1000" spc="-1" dirty="0" smtClean="0">
              <a:solidFill>
                <a:prstClr val="black"/>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a:solidFill>
                <a:prstClr val="black"/>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en-US" sz="1000" spc="-1" dirty="0" smtClean="0">
              <a:solidFill>
                <a:prstClr val="black"/>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r>
              <a:rPr lang="ru-RU" sz="1000" spc="-1" dirty="0" smtClean="0">
                <a:solidFill>
                  <a:prstClr val="black"/>
                </a:solidFill>
                <a:latin typeface="Trebuchet MS" panose="020B0603020202020204" charset="0"/>
                <a:ea typeface="DejaVu Sans" panose="020B0603030804020204"/>
                <a:cs typeface="Trebuchet MS" panose="020B0603020202020204" charset="0"/>
              </a:rPr>
              <a:t>Если </a:t>
            </a:r>
            <a:r>
              <a:rPr lang="ru-RU" sz="1000" spc="-1" dirty="0">
                <a:solidFill>
                  <a:prstClr val="black"/>
                </a:solidFill>
                <a:latin typeface="Trebuchet MS" panose="020B0603020202020204" charset="0"/>
                <a:ea typeface="DejaVu Sans" panose="020B0603030804020204"/>
                <a:cs typeface="Trebuchet MS" panose="020B0603020202020204" charset="0"/>
              </a:rPr>
              <a:t>запросы </a:t>
            </a:r>
            <a:r>
              <a:rPr lang="ru-RU" sz="1000" spc="-1" dirty="0" err="1">
                <a:solidFill>
                  <a:prstClr val="black"/>
                </a:solidFill>
                <a:latin typeface="Trebuchet MS" panose="020B0603020202020204" charset="0"/>
                <a:ea typeface="DejaVu Sans" panose="020B0603030804020204"/>
                <a:cs typeface="Trebuchet MS" panose="020B0603020202020204" charset="0"/>
              </a:rPr>
              <a:t>мультикаст</a:t>
            </a:r>
            <a:r>
              <a:rPr lang="ru-RU" sz="1000" spc="-1" dirty="0">
                <a:solidFill>
                  <a:prstClr val="black"/>
                </a:solidFill>
                <a:latin typeface="Trebuchet MS" panose="020B0603020202020204" charset="0"/>
                <a:ea typeface="DejaVu Sans" panose="020B0603030804020204"/>
                <a:cs typeface="Trebuchet MS" panose="020B0603020202020204" charset="0"/>
              </a:rPr>
              <a:t> групп от клиента не идут или запросы есть, счетчик </a:t>
            </a:r>
            <a:r>
              <a:rPr lang="ru-RU" sz="1000" spc="-1" dirty="0" err="1">
                <a:solidFill>
                  <a:prstClr val="black"/>
                </a:solidFill>
                <a:latin typeface="Trebuchet MS" panose="020B0603020202020204" charset="0"/>
                <a:ea typeface="DejaVu Sans" panose="020B0603030804020204"/>
                <a:cs typeface="Trebuchet MS" panose="020B0603020202020204" charset="0"/>
              </a:rPr>
              <a:t>multicast</a:t>
            </a:r>
            <a:r>
              <a:rPr lang="ru-RU" sz="1000" spc="-1" dirty="0">
                <a:solidFill>
                  <a:prstClr val="black"/>
                </a:solidFill>
                <a:latin typeface="Trebuchet MS" panose="020B0603020202020204" charset="0"/>
                <a:ea typeface="DejaVu Sans" panose="020B0603030804020204"/>
                <a:cs typeface="Trebuchet MS" panose="020B0603020202020204" charset="0"/>
              </a:rPr>
              <a:t> пакетов не растет начинаем проверять правильность настройки. Для работоспособности IPTV должны соблюдаться следующие условия</a:t>
            </a:r>
            <a:r>
              <a:rPr lang="ru-RU" sz="1000" spc="-1" dirty="0" smtClean="0">
                <a:solidFill>
                  <a:prstClr val="black"/>
                </a:solidFill>
                <a:latin typeface="Trebuchet MS" panose="020B0603020202020204" charset="0"/>
                <a:ea typeface="DejaVu Sans" panose="020B0603030804020204"/>
                <a:cs typeface="Trebuchet MS" panose="020B0603020202020204" charset="0"/>
              </a:rPr>
              <a:t>:</a:t>
            </a:r>
            <a:endParaRPr lang="en-US" sz="1000" spc="-1" dirty="0" smtClean="0">
              <a:solidFill>
                <a:prstClr val="black"/>
              </a:solidFill>
              <a:latin typeface="Trebuchet MS" panose="020B0603020202020204" charset="0"/>
              <a:ea typeface="DejaVu Sans" panose="020B0603030804020204"/>
              <a:cs typeface="Trebuchet MS" panose="020B0603020202020204" charset="0"/>
            </a:endParaRPr>
          </a:p>
          <a:p>
            <a:pPr marL="0" lvl="0" indent="0" defTabSz="914400">
              <a:spcBef>
                <a:spcPts val="0"/>
              </a:spcBef>
              <a:buClrTx/>
              <a:buSzTx/>
              <a:buNone/>
              <a:defRPr/>
            </a:pPr>
            <a:endParaRPr lang="ru-RU" sz="1000" spc="-1" dirty="0">
              <a:solidFill>
                <a:prstClr val="black"/>
              </a:solidFill>
              <a:latin typeface="Trebuchet MS" panose="020B0603020202020204" charset="0"/>
              <a:ea typeface="DejaVu Sans" panose="020B0603030804020204"/>
              <a:cs typeface="Trebuchet MS" panose="020B0603020202020204" charset="0"/>
            </a:endParaRPr>
          </a:p>
          <a:p>
            <a:pPr marL="538480" lvl="1" indent="-177800" defTabSz="914400">
              <a:spcBef>
                <a:spcPts val="0"/>
              </a:spcBef>
              <a:buClr>
                <a:srgbClr val="000000"/>
              </a:buClr>
              <a:buFont typeface="Arial" panose="020B0604020202020204"/>
              <a:buAutoNum type="arabicPeriod"/>
              <a:defRPr/>
            </a:pPr>
            <a:r>
              <a:rPr lang="ru-RU" sz="1000" spc="-1" dirty="0" err="1">
                <a:solidFill>
                  <a:prstClr val="black"/>
                </a:solidFill>
                <a:latin typeface="Trebuchet MS" panose="020B0603020202020204" charset="0"/>
                <a:ea typeface="DejaVu Sans" panose="020B0603030804020204"/>
                <a:cs typeface="Trebuchet MS" panose="020B0603020202020204" charset="0"/>
              </a:rPr>
              <a:t>Мультикаст</a:t>
            </a:r>
            <a:r>
              <a:rPr lang="ru-RU" sz="1000" spc="-1" dirty="0">
                <a:solidFill>
                  <a:prstClr val="black"/>
                </a:solidFill>
                <a:latin typeface="Trebuchet MS" panose="020B0603020202020204" charset="0"/>
                <a:ea typeface="DejaVu Sans" panose="020B0603030804020204"/>
                <a:cs typeface="Trebuchet MS" panose="020B0603020202020204" charset="0"/>
              </a:rPr>
              <a:t> </a:t>
            </a:r>
            <a:r>
              <a:rPr lang="ru-RU" sz="1000" spc="-1" dirty="0" err="1">
                <a:solidFill>
                  <a:prstClr val="black"/>
                </a:solidFill>
                <a:latin typeface="Trebuchet MS" panose="020B0603020202020204" charset="0"/>
                <a:ea typeface="DejaVu Sans" panose="020B0603030804020204"/>
                <a:cs typeface="Trebuchet MS" panose="020B0603020202020204" charset="0"/>
              </a:rPr>
              <a:t>vlan</a:t>
            </a:r>
            <a:r>
              <a:rPr lang="ru-RU" sz="1000" spc="-1" dirty="0">
                <a:solidFill>
                  <a:prstClr val="black"/>
                </a:solidFill>
                <a:latin typeface="Trebuchet MS" panose="020B0603020202020204" charset="0"/>
                <a:ea typeface="DejaVu Sans" panose="020B0603030804020204"/>
                <a:cs typeface="Trebuchet MS" panose="020B0603020202020204" charset="0"/>
              </a:rPr>
              <a:t> должен быть прописан во входящий порт как </a:t>
            </a:r>
            <a:r>
              <a:rPr lang="ru-RU" sz="1000" spc="-1" dirty="0" err="1">
                <a:solidFill>
                  <a:prstClr val="black"/>
                </a:solidFill>
                <a:latin typeface="Trebuchet MS" panose="020B0603020202020204" charset="0"/>
                <a:ea typeface="DejaVu Sans" panose="020B0603030804020204"/>
                <a:cs typeface="Trebuchet MS" panose="020B0603020202020204" charset="0"/>
              </a:rPr>
              <a:t>pvid</a:t>
            </a:r>
            <a:r>
              <a:rPr lang="ru-RU" sz="1000" spc="-1" dirty="0">
                <a:solidFill>
                  <a:prstClr val="black"/>
                </a:solidFill>
                <a:latin typeface="Trebuchet MS" panose="020B0603020202020204" charset="0"/>
                <a:ea typeface="DejaVu Sans" panose="020B0603030804020204"/>
                <a:cs typeface="Trebuchet MS" panose="020B0603020202020204" charset="0"/>
              </a:rPr>
              <a:t> и в нем должны быть видны MAC адреса. Проверить это можно посмотрев настройки входящего порта командой </a:t>
            </a:r>
            <a:r>
              <a:rPr lang="ru-RU" sz="1000" b="1" spc="-1" dirty="0" err="1">
                <a:solidFill>
                  <a:prstClr val="black"/>
                </a:solidFill>
                <a:latin typeface="Trebuchet MS" panose="020B0603020202020204" charset="0"/>
                <a:ea typeface="DejaVu Sans" panose="020B0603030804020204"/>
                <a:cs typeface="Trebuchet MS" panose="020B0603020202020204" charset="0"/>
              </a:rPr>
              <a:t>show</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run</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interface</a:t>
            </a:r>
            <a:r>
              <a:rPr lang="ru-RU" sz="1000" b="1" spc="-1" dirty="0">
                <a:solidFill>
                  <a:prstClr val="black"/>
                </a:solidFill>
                <a:latin typeface="Trebuchet MS" panose="020B0603020202020204" charset="0"/>
                <a:ea typeface="DejaVu Sans" panose="020B0603030804020204"/>
                <a:cs typeface="Trebuchet MS" panose="020B0603020202020204" charset="0"/>
              </a:rPr>
              <a:t> GigaEthernet0/X, </a:t>
            </a:r>
            <a:endParaRPr lang="en-US" sz="1000" b="1" spc="-1" dirty="0">
              <a:solidFill>
                <a:prstClr val="black"/>
              </a:solidFill>
              <a:latin typeface="Trebuchet MS" panose="020B0603020202020204" charset="0"/>
              <a:ea typeface="DejaVu Sans" panose="020B0603030804020204"/>
              <a:cs typeface="Trebuchet MS" panose="020B0603020202020204" charset="0"/>
            </a:endParaRPr>
          </a:p>
          <a:p>
            <a:pPr marL="538480" lvl="1" indent="-177800" defTabSz="914400">
              <a:spcBef>
                <a:spcPts val="0"/>
              </a:spcBef>
              <a:buClr>
                <a:srgbClr val="000000"/>
              </a:buClr>
              <a:buFont typeface="Arial" panose="020B0604020202020204"/>
              <a:buAutoNum type="arabicPeriod"/>
              <a:defRPr/>
            </a:pPr>
            <a:r>
              <a:rPr lang="ru-RU" sz="1000" spc="-1" dirty="0">
                <a:solidFill>
                  <a:prstClr val="black"/>
                </a:solidFill>
                <a:latin typeface="Trebuchet MS" panose="020B0603020202020204" charset="0"/>
                <a:ea typeface="DejaVu Sans" panose="020B0603030804020204"/>
                <a:cs typeface="Trebuchet MS" panose="020B0603020202020204" charset="0"/>
              </a:rPr>
              <a:t>Проверим наличие МАС командой </a:t>
            </a:r>
            <a:r>
              <a:rPr lang="ru-RU" sz="1000" b="1" spc="-1" dirty="0" err="1">
                <a:solidFill>
                  <a:prstClr val="black"/>
                </a:solidFill>
                <a:latin typeface="Trebuchet MS" panose="020B0603020202020204" charset="0"/>
                <a:ea typeface="DejaVu Sans" panose="020B0603030804020204"/>
                <a:cs typeface="Trebuchet MS" panose="020B0603020202020204" charset="0"/>
              </a:rPr>
              <a:t>show</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mac</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address-table</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vlan</a:t>
            </a:r>
            <a:r>
              <a:rPr lang="ru-RU" sz="1000" b="1" spc="-1" dirty="0">
                <a:solidFill>
                  <a:prstClr val="black"/>
                </a:solidFill>
                <a:latin typeface="Trebuchet MS" panose="020B0603020202020204" charset="0"/>
                <a:ea typeface="DejaVu Sans" panose="020B0603030804020204"/>
                <a:cs typeface="Trebuchet MS" panose="020B0603020202020204" charset="0"/>
              </a:rPr>
              <a:t> 100</a:t>
            </a:r>
            <a:r>
              <a:rPr lang="ru-RU" sz="1000" spc="-1" dirty="0">
                <a:solidFill>
                  <a:prstClr val="black"/>
                </a:solidFill>
                <a:latin typeface="Trebuchet MS" panose="020B0603020202020204" charset="0"/>
                <a:ea typeface="DejaVu Sans" panose="020B0603030804020204"/>
                <a:cs typeface="Trebuchet MS" panose="020B0603020202020204" charset="0"/>
              </a:rPr>
              <a:t>, результат должен быть примерно </a:t>
            </a:r>
            <a:r>
              <a:rPr lang="ru-RU" sz="1000" spc="-1" dirty="0" smtClean="0">
                <a:solidFill>
                  <a:prstClr val="black"/>
                </a:solidFill>
                <a:latin typeface="Trebuchet MS" panose="020B0603020202020204" charset="0"/>
                <a:ea typeface="DejaVu Sans" panose="020B0603030804020204"/>
                <a:cs typeface="Trebuchet MS" panose="020B0603020202020204" charset="0"/>
              </a:rPr>
              <a:t>такой</a:t>
            </a:r>
            <a:endParaRPr lang="en-US" sz="1000" spc="-1" dirty="0" smtClean="0">
              <a:solidFill>
                <a:prstClr val="black"/>
              </a:solidFill>
              <a:latin typeface="Trebuchet MS" panose="020B0603020202020204" charset="0"/>
              <a:ea typeface="DejaVu Sans" panose="020B0603030804020204"/>
              <a:cs typeface="Trebuchet MS" panose="020B0603020202020204" charset="0"/>
            </a:endParaRPr>
          </a:p>
          <a:p>
            <a:pPr marL="538480" lvl="1" indent="-177800" defTabSz="914400">
              <a:spcBef>
                <a:spcPts val="0"/>
              </a:spcBef>
              <a:buClr>
                <a:srgbClr val="000000"/>
              </a:buClr>
              <a:buFont typeface="Arial" panose="020B0604020202020204"/>
              <a:buAutoNum type="arabicPeriod"/>
              <a:defRPr/>
            </a:pPr>
            <a:endParaRPr lang="ru-RU" sz="1000" spc="-1" dirty="0">
              <a:solidFill>
                <a:prstClr val="black"/>
              </a:solidFill>
              <a:latin typeface="Trebuchet MS" panose="020B0603020202020204" charset="0"/>
              <a:ea typeface="DejaVu Sans" panose="020B0603030804020204"/>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Mac</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Address</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Table</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Total</a:t>
            </a:r>
            <a:r>
              <a:rPr lang="ru-RU" sz="1000" b="1" spc="-1" dirty="0">
                <a:solidFill>
                  <a:prstClr val="black"/>
                </a:solidFill>
                <a:latin typeface="Trebuchet MS" panose="020B0603020202020204" charset="0"/>
                <a:ea typeface="DejaVu Sans" panose="020B0603030804020204"/>
                <a:cs typeface="Trebuchet MS" panose="020B0603020202020204" charset="0"/>
              </a:rPr>
              <a:t> 2)</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panose="020B0603030804020204"/>
                <a:cs typeface="Trebuchet MS" panose="020B0603020202020204" charset="0"/>
              </a:rPr>
              <a:t>Vlan</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Mac</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Address</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Type</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Ports</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    -----------       ----       -----</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100    c471.fe12.3cff    DYNAMIC    g0/5</a:t>
            </a:r>
            <a:endParaRPr lang="ru-RU" sz="1000" spc="-1" dirty="0">
              <a:solidFill>
                <a:prstClr val="black"/>
              </a:solidFill>
              <a:latin typeface="Trebuchet MS" panose="020B0603020202020204" charset="0"/>
              <a:ea typeface="DejaVu Sans"/>
              <a:cs typeface="Trebuchet MS" panose="020B0603020202020204" charset="0"/>
            </a:endParaRPr>
          </a:p>
          <a:p>
            <a:pPr marL="915670" lvl="2" defTabSz="914400">
              <a:spcBef>
                <a:spcPts val="0"/>
              </a:spcBef>
              <a:buClr>
                <a:srgbClr val="000000"/>
              </a:buClr>
              <a:defRPr/>
            </a:pPr>
            <a:r>
              <a:rPr lang="en-US" altLang="ru-RU" sz="1000" b="1" spc="-1" dirty="0">
                <a:solidFill>
                  <a:prstClr val="black"/>
                </a:solidFill>
                <a:latin typeface="Trebuchet MS" panose="020B0603020202020204" charset="0"/>
                <a:ea typeface="DejaVu Sans" panose="020B0603030804020204"/>
                <a:cs typeface="Trebuchet MS" panose="020B0603020202020204" charset="0"/>
              </a:rPr>
              <a:t>100</a:t>
            </a:r>
            <a:r>
              <a:rPr lang="ru-RU" sz="1000" b="1" spc="-1" dirty="0">
                <a:solidFill>
                  <a:prstClr val="black"/>
                </a:solidFill>
                <a:latin typeface="Trebuchet MS" panose="020B0603020202020204" charset="0"/>
                <a:ea typeface="DejaVu Sans" panose="020B0603030804020204"/>
                <a:cs typeface="Trebuchet MS" panose="020B0603020202020204" charset="0"/>
              </a:rPr>
              <a:t>    000a.b86c.aa52    DYNAMIC    g0/5</a:t>
            </a:r>
          </a:p>
          <a:p>
            <a:endParaRPr lang="ru-RU" sz="1000" dirty="0"/>
          </a:p>
        </p:txBody>
      </p:sp>
    </p:spTree>
    <p:extLst>
      <p:ext uri="{BB962C8B-B14F-4D97-AF65-F5344CB8AC3E}">
        <p14:creationId xmlns:p14="http://schemas.microsoft.com/office/powerpoint/2010/main" val="86403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latin typeface="+mn-lt"/>
              </a:rPr>
              <a:t>Диагностика неисправностей: </a:t>
            </a:r>
            <a:r>
              <a:rPr lang="en-US" dirty="0">
                <a:latin typeface="+mn-lt"/>
              </a:rPr>
              <a:t>IPTV</a:t>
            </a:r>
            <a:br>
              <a:rPr lang="en-US" dirty="0">
                <a:latin typeface="+mn-lt"/>
              </a:rPr>
            </a:br>
            <a:endParaRPr lang="ru-RU" dirty="0">
              <a:latin typeface="+mn-lt"/>
            </a:endParaRPr>
          </a:p>
        </p:txBody>
      </p:sp>
      <p:sp>
        <p:nvSpPr>
          <p:cNvPr id="3" name="Текст 2"/>
          <p:cNvSpPr>
            <a:spLocks noGrp="1"/>
          </p:cNvSpPr>
          <p:nvPr>
            <p:ph type="body" sz="quarter" idx="11"/>
          </p:nvPr>
        </p:nvSpPr>
        <p:spPr>
          <a:xfrm>
            <a:off x="0" y="948700"/>
            <a:ext cx="8215218" cy="3124785"/>
          </a:xfrm>
        </p:spPr>
        <p:txBody>
          <a:bodyPr/>
          <a:lstStyle/>
          <a:p>
            <a:pPr marL="458470" lvl="1" defTabSz="914400">
              <a:spcBef>
                <a:spcPts val="0"/>
              </a:spcBef>
              <a:buClr>
                <a:srgbClr val="000000"/>
              </a:buClr>
              <a:defRPr/>
            </a:pPr>
            <a:r>
              <a:rPr lang="en-US" sz="1000" spc="-1" dirty="0">
                <a:solidFill>
                  <a:srgbClr val="000000"/>
                </a:solidFill>
                <a:latin typeface="Trebuchet MS" panose="020B0603020202020204" charset="0"/>
                <a:ea typeface="DejaVu Sans" panose="020B0603030804020204"/>
                <a:cs typeface="Trebuchet MS" panose="020B0603020202020204" charset="0"/>
              </a:rPr>
              <a:t>3.  </a:t>
            </a:r>
            <a:r>
              <a:rPr lang="ru-RU" sz="1000" spc="-1" dirty="0">
                <a:solidFill>
                  <a:srgbClr val="000000"/>
                </a:solidFill>
                <a:latin typeface="Trebuchet MS" panose="020B0603020202020204" charset="0"/>
                <a:ea typeface="DejaVu Sans" panose="020B0603030804020204"/>
                <a:cs typeface="Trebuchet MS" panose="020B0603020202020204" charset="0"/>
              </a:rPr>
              <a:t>Должен быть включен IP MCST и настроены номера групп, проверяем командой </a:t>
            </a:r>
            <a:r>
              <a:rPr lang="ru-RU" sz="1000" b="1" spc="-1" dirty="0" err="1">
                <a:solidFill>
                  <a:schemeClr val="tx1"/>
                </a:solidFill>
                <a:latin typeface="Trebuchet MS" panose="020B0603020202020204" charset="0"/>
                <a:ea typeface="DejaVu Sans" panose="020B0603030804020204"/>
                <a:cs typeface="Trebuchet MS" panose="020B0603020202020204" charset="0"/>
              </a:rPr>
              <a:t>show</a:t>
            </a:r>
            <a:r>
              <a:rPr lang="ru-RU" sz="1000" b="1" spc="-1" dirty="0">
                <a:solidFill>
                  <a:schemeClr val="tx1"/>
                </a:solidFill>
                <a:latin typeface="Trebuchet MS" panose="020B0603020202020204" charset="0"/>
                <a:ea typeface="DejaVu Sans" panose="020B0603030804020204"/>
                <a:cs typeface="Trebuchet MS" panose="020B0603020202020204" charset="0"/>
              </a:rPr>
              <a:t> </a:t>
            </a:r>
            <a:r>
              <a:rPr lang="ru-RU" sz="1000" b="1" spc="-1" dirty="0" err="1">
                <a:solidFill>
                  <a:schemeClr val="tx1"/>
                </a:solidFill>
                <a:latin typeface="Trebuchet MS" panose="020B0603020202020204" charset="0"/>
                <a:ea typeface="DejaVu Sans" panose="020B0603030804020204"/>
                <a:cs typeface="Trebuchet MS" panose="020B0603020202020204" charset="0"/>
              </a:rPr>
              <a:t>run</a:t>
            </a:r>
            <a:r>
              <a:rPr lang="ru-RU" sz="1000" b="1" spc="-1" dirty="0">
                <a:solidFill>
                  <a:schemeClr val="tx1"/>
                </a:solidFill>
                <a:latin typeface="Trebuchet MS" panose="020B0603020202020204" charset="0"/>
                <a:ea typeface="DejaVu Sans" panose="020B0603030804020204"/>
                <a:cs typeface="Trebuchet MS" panose="020B0603020202020204" charset="0"/>
              </a:rPr>
              <a:t> | </a:t>
            </a:r>
            <a:r>
              <a:rPr lang="ru-RU" sz="1000" b="1" spc="-1" dirty="0" err="1">
                <a:solidFill>
                  <a:schemeClr val="tx1"/>
                </a:solidFill>
                <a:latin typeface="Trebuchet MS" panose="020B0603020202020204" charset="0"/>
                <a:ea typeface="DejaVu Sans" panose="020B0603030804020204"/>
                <a:cs typeface="Trebuchet MS" panose="020B0603020202020204" charset="0"/>
              </a:rPr>
              <a:t>in</a:t>
            </a:r>
            <a:r>
              <a:rPr lang="ru-RU" sz="1000" b="1" spc="-1" dirty="0">
                <a:solidFill>
                  <a:schemeClr val="tx1"/>
                </a:solidFill>
                <a:latin typeface="Trebuchet MS" panose="020B0603020202020204" charset="0"/>
                <a:ea typeface="DejaVu Sans" panose="020B0603030804020204"/>
                <a:cs typeface="Trebuchet MS" panose="020B0603020202020204" charset="0"/>
              </a:rPr>
              <a:t> </a:t>
            </a:r>
            <a:r>
              <a:rPr lang="ru-RU" sz="1000" b="1" spc="-1" dirty="0" err="1">
                <a:solidFill>
                  <a:schemeClr val="tx1"/>
                </a:solidFill>
                <a:latin typeface="Trebuchet MS" panose="020B0603020202020204" charset="0"/>
                <a:ea typeface="DejaVu Sans" panose="020B0603030804020204"/>
                <a:cs typeface="Trebuchet MS" panose="020B0603020202020204" charset="0"/>
              </a:rPr>
              <a:t>ip</a:t>
            </a:r>
            <a:r>
              <a:rPr lang="ru-RU" sz="1000" b="1" spc="-1" dirty="0">
                <a:solidFill>
                  <a:schemeClr val="tx1"/>
                </a:solidFill>
                <a:latin typeface="Trebuchet MS" panose="020B0603020202020204" charset="0"/>
                <a:ea typeface="DejaVu Sans" panose="020B0603030804020204"/>
                <a:cs typeface="Trebuchet MS" panose="020B0603020202020204" charset="0"/>
              </a:rPr>
              <a:t> </a:t>
            </a:r>
            <a:r>
              <a:rPr lang="ru-RU" sz="1000" b="1" spc="-1" dirty="0" err="1">
                <a:solidFill>
                  <a:schemeClr val="tx1"/>
                </a:solidFill>
                <a:latin typeface="Trebuchet MS" panose="020B0603020202020204" charset="0"/>
                <a:ea typeface="DejaVu Sans" panose="020B0603030804020204"/>
                <a:cs typeface="Trebuchet MS" panose="020B0603020202020204" charset="0"/>
              </a:rPr>
              <a:t>mcst</a:t>
            </a:r>
            <a:r>
              <a:rPr lang="ru-RU" sz="1000" spc="-1" dirty="0">
                <a:solidFill>
                  <a:srgbClr val="000000"/>
                </a:solidFill>
                <a:latin typeface="Trebuchet MS" panose="020B0603020202020204" charset="0"/>
                <a:ea typeface="DejaVu Sans" panose="020B0603030804020204"/>
                <a:cs typeface="Trebuchet MS" panose="020B0603020202020204" charset="0"/>
              </a:rPr>
              <a:t>, мы </a:t>
            </a:r>
            <a:r>
              <a:rPr lang="ru-RU" sz="1000" spc="-1" dirty="0">
                <a:solidFill>
                  <a:prstClr val="black"/>
                </a:solidFill>
                <a:latin typeface="Trebuchet MS" panose="020B0603020202020204" charset="0"/>
                <a:ea typeface="DejaVu Sans" panose="020B0603030804020204"/>
                <a:cs typeface="Trebuchet MS" panose="020B0603020202020204" charset="0"/>
              </a:rPr>
              <a:t>должны получить результат </a:t>
            </a: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panose="020B0603030804020204"/>
                <a:cs typeface="Trebuchet MS" panose="020B0603020202020204" charset="0"/>
              </a:rPr>
              <a:t>ip</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mcst</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enable</a:t>
            </a:r>
            <a:endParaRPr lang="ru-RU" sz="1000" b="1" spc="-1" dirty="0">
              <a:solidFill>
                <a:prstClr val="black"/>
              </a:solidFill>
              <a:latin typeface="Trebuchet MS" panose="020B0603020202020204" charset="0"/>
              <a:ea typeface="DejaVu Sans" panose="020B0603030804020204"/>
              <a:cs typeface="Trebuchet MS" panose="020B0603020202020204" charset="0"/>
            </a:endParaRP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panose="020B0603030804020204"/>
                <a:cs typeface="Trebuchet MS" panose="020B0603020202020204" charset="0"/>
              </a:rPr>
              <a:t>ip</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mcst</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mrouter-multi-vlan</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en-US" altLang="ru-RU" sz="1000" b="1" spc="-1" dirty="0">
                <a:solidFill>
                  <a:prstClr val="black"/>
                </a:solidFill>
                <a:latin typeface="Trebuchet MS" panose="020B0603020202020204" charset="0"/>
                <a:ea typeface="DejaVu Sans"/>
                <a:cs typeface="Trebuchet MS" panose="020B0603020202020204" charset="0"/>
              </a:rPr>
              <a:t>1</a:t>
            </a:r>
            <a:r>
              <a:rPr lang="ru-RU" sz="1000" b="1" spc="-1" dirty="0">
                <a:solidFill>
                  <a:prstClr val="black"/>
                </a:solidFill>
                <a:latin typeface="Trebuchet MS" panose="020B0603020202020204" charset="0"/>
                <a:ea typeface="DejaVu Sans"/>
                <a:cs typeface="Trebuchet MS" panose="020B0603020202020204" charset="0"/>
              </a:rPr>
              <a:t>00</a:t>
            </a: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a:cs typeface="Trebuchet MS" panose="020B0603020202020204" charset="0"/>
              </a:rPr>
              <a:t>ip</a:t>
            </a:r>
            <a:r>
              <a:rPr lang="ru-RU" sz="1000" b="1" spc="-1" dirty="0">
                <a:solidFill>
                  <a:prstClr val="black"/>
                </a:solidFill>
                <a:latin typeface="Trebuchet MS" panose="020B0603020202020204" charset="0"/>
                <a:ea typeface="DejaVu Sans"/>
                <a:cs typeface="Trebuchet MS" panose="020B0603020202020204" charset="0"/>
              </a:rPr>
              <a:t> </a:t>
            </a:r>
            <a:r>
              <a:rPr lang="ru-RU" sz="1000" b="1" spc="-1" dirty="0" err="1">
                <a:solidFill>
                  <a:prstClr val="black"/>
                </a:solidFill>
                <a:latin typeface="Trebuchet MS" panose="020B0603020202020204" charset="0"/>
                <a:ea typeface="DejaVu Sans"/>
                <a:cs typeface="Trebuchet MS" panose="020B0603020202020204" charset="0"/>
              </a:rPr>
              <a:t>mcst</a:t>
            </a:r>
            <a:r>
              <a:rPr lang="ru-RU" sz="1000" b="1" spc="-1" dirty="0">
                <a:solidFill>
                  <a:prstClr val="black"/>
                </a:solidFill>
                <a:latin typeface="Trebuchet MS" panose="020B0603020202020204" charset="0"/>
                <a:ea typeface="DejaVu Sans"/>
                <a:cs typeface="Trebuchet MS" panose="020B0603020202020204" charset="0"/>
              </a:rPr>
              <a:t> </a:t>
            </a:r>
            <a:r>
              <a:rPr lang="ru-RU" sz="1000" b="1" spc="-1" dirty="0" err="1">
                <a:solidFill>
                  <a:prstClr val="black"/>
                </a:solidFill>
                <a:latin typeface="Trebuchet MS" panose="020B0603020202020204" charset="0"/>
                <a:ea typeface="DejaVu Sans"/>
                <a:cs typeface="Trebuchet MS" panose="020B0603020202020204" charset="0"/>
              </a:rPr>
              <a:t>mrouter</a:t>
            </a:r>
            <a:r>
              <a:rPr lang="ru-RU" sz="1000" b="1" spc="-1" dirty="0">
                <a:solidFill>
                  <a:prstClr val="black"/>
                </a:solidFill>
                <a:latin typeface="Trebuchet MS" panose="020B0603020202020204" charset="0"/>
                <a:ea typeface="DejaVu Sans"/>
                <a:cs typeface="Trebuchet MS" panose="020B0603020202020204" charset="0"/>
              </a:rPr>
              <a:t> </a:t>
            </a:r>
            <a:r>
              <a:rPr lang="ru-RU" sz="1000" b="1" spc="-1" dirty="0" err="1">
                <a:solidFill>
                  <a:prstClr val="black"/>
                </a:solidFill>
                <a:latin typeface="Trebuchet MS" panose="020B0603020202020204" charset="0"/>
                <a:ea typeface="DejaVu Sans"/>
                <a:cs typeface="Trebuchet MS" panose="020B0603020202020204" charset="0"/>
              </a:rPr>
              <a:t>interface</a:t>
            </a:r>
            <a:r>
              <a:rPr lang="ru-RU" sz="1000" b="1" spc="-1" dirty="0">
                <a:solidFill>
                  <a:prstClr val="black"/>
                </a:solidFill>
                <a:latin typeface="Trebuchet MS" panose="020B0603020202020204" charset="0"/>
                <a:ea typeface="DejaVu Sans"/>
                <a:cs typeface="Trebuchet MS" panose="020B0603020202020204" charset="0"/>
              </a:rPr>
              <a:t> GigaEthernet0/2 </a:t>
            </a:r>
            <a:r>
              <a:rPr lang="ru-RU" sz="1000" b="1" spc="-1" dirty="0" err="1">
                <a:solidFill>
                  <a:prstClr val="black"/>
                </a:solidFill>
                <a:latin typeface="Trebuchet MS" panose="020B0603020202020204" charset="0"/>
                <a:ea typeface="DejaVu Sans"/>
                <a:cs typeface="Trebuchet MS" panose="020B0603020202020204" charset="0"/>
              </a:rPr>
              <a:t>multi-vlan</a:t>
            </a:r>
            <a:r>
              <a:rPr lang="ru-RU" sz="1000" b="1" spc="-1" dirty="0">
                <a:solidFill>
                  <a:prstClr val="black"/>
                </a:solidFill>
                <a:latin typeface="Trebuchet MS" panose="020B0603020202020204" charset="0"/>
                <a:ea typeface="DejaVu Sans"/>
                <a:cs typeface="Trebuchet MS" panose="020B0603020202020204" charset="0"/>
              </a:rPr>
              <a:t> </a:t>
            </a:r>
            <a:r>
              <a:rPr lang="en-US" altLang="ru-RU" sz="1000" b="1" spc="-1" dirty="0">
                <a:solidFill>
                  <a:prstClr val="black"/>
                </a:solidFill>
                <a:latin typeface="Trebuchet MS" panose="020B0603020202020204" charset="0"/>
                <a:ea typeface="DejaVu Sans"/>
                <a:cs typeface="Trebuchet MS" panose="020B0603020202020204" charset="0"/>
              </a:rPr>
              <a:t>1</a:t>
            </a:r>
            <a:r>
              <a:rPr lang="ru-RU" sz="1000" b="1" spc="-1" dirty="0">
                <a:solidFill>
                  <a:prstClr val="black"/>
                </a:solidFill>
                <a:latin typeface="Trebuchet MS" panose="020B0603020202020204" charset="0"/>
                <a:ea typeface="DejaVu Sans"/>
                <a:cs typeface="Trebuchet MS" panose="020B0603020202020204" charset="0"/>
              </a:rPr>
              <a:t>00</a:t>
            </a: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a:cs typeface="Trebuchet MS" panose="020B0603020202020204" charset="0"/>
              </a:rPr>
              <a:t>ip</a:t>
            </a:r>
            <a:r>
              <a:rPr lang="ru-RU" sz="1000" b="1" spc="-1" dirty="0">
                <a:solidFill>
                  <a:prstClr val="black"/>
                </a:solidFill>
                <a:latin typeface="Trebuchet MS" panose="020B0603020202020204" charset="0"/>
                <a:ea typeface="DejaVu Sans"/>
                <a:cs typeface="Trebuchet MS" panose="020B0603020202020204" charset="0"/>
              </a:rPr>
              <a:t> </a:t>
            </a:r>
            <a:r>
              <a:rPr lang="ru-RU" sz="1000" b="1" spc="-1" dirty="0" err="1">
                <a:solidFill>
                  <a:prstClr val="black"/>
                </a:solidFill>
                <a:latin typeface="Trebuchet MS" panose="020B0603020202020204" charset="0"/>
                <a:ea typeface="DejaVu Sans"/>
                <a:cs typeface="Trebuchet MS" panose="020B0603020202020204" charset="0"/>
              </a:rPr>
              <a:t>mcst</a:t>
            </a:r>
            <a:r>
              <a:rPr lang="ru-RU" sz="1000" b="1" spc="-1" dirty="0">
                <a:solidFill>
                  <a:prstClr val="black"/>
                </a:solidFill>
                <a:latin typeface="Trebuchet MS" panose="020B0603020202020204" charset="0"/>
                <a:ea typeface="DejaVu Sans"/>
                <a:cs typeface="Trebuchet MS" panose="020B0603020202020204" charset="0"/>
              </a:rPr>
              <a:t> </a:t>
            </a:r>
            <a:r>
              <a:rPr lang="ru-RU" sz="1000" b="1" spc="-1" dirty="0" err="1">
                <a:solidFill>
                  <a:prstClr val="black"/>
                </a:solidFill>
                <a:latin typeface="Trebuchet MS" panose="020B0603020202020204" charset="0"/>
                <a:ea typeface="DejaVu Sans"/>
                <a:cs typeface="Trebuchet MS" panose="020B0603020202020204" charset="0"/>
              </a:rPr>
              <a:t>mc-vlan</a:t>
            </a:r>
            <a:r>
              <a:rPr lang="ru-RU" sz="1000" b="1" spc="-1" dirty="0">
                <a:solidFill>
                  <a:prstClr val="black"/>
                </a:solidFill>
                <a:latin typeface="Trebuchet MS" panose="020B0603020202020204" charset="0"/>
                <a:ea typeface="DejaVu Sans"/>
                <a:cs typeface="Trebuchet MS" panose="020B0603020202020204" charset="0"/>
              </a:rPr>
              <a:t> </a:t>
            </a:r>
            <a:r>
              <a:rPr lang="en-US" altLang="ru-RU" sz="1000" b="1" spc="-1" dirty="0">
                <a:solidFill>
                  <a:prstClr val="black"/>
                </a:solidFill>
                <a:latin typeface="Trebuchet MS" panose="020B0603020202020204" charset="0"/>
                <a:ea typeface="DejaVu Sans"/>
                <a:cs typeface="Trebuchet MS" panose="020B0603020202020204" charset="0"/>
              </a:rPr>
              <a:t>1</a:t>
            </a:r>
            <a:r>
              <a:rPr lang="ru-RU" sz="1000" b="1" spc="-1" dirty="0">
                <a:solidFill>
                  <a:prstClr val="black"/>
                </a:solidFill>
                <a:latin typeface="Trebuchet MS" panose="020B0603020202020204" charset="0"/>
                <a:ea typeface="DejaVu Sans"/>
                <a:cs typeface="Trebuchet MS" panose="020B0603020202020204" charset="0"/>
              </a:rPr>
              <a:t>00 </a:t>
            </a:r>
            <a:r>
              <a:rPr lang="ru-RU" sz="1000" b="1" spc="-1" dirty="0" err="1">
                <a:solidFill>
                  <a:prstClr val="black"/>
                </a:solidFill>
                <a:latin typeface="Trebuchet MS" panose="020B0603020202020204" charset="0"/>
                <a:ea typeface="DejaVu Sans"/>
                <a:cs typeface="Trebuchet MS" panose="020B0603020202020204" charset="0"/>
              </a:rPr>
              <a:t>range</a:t>
            </a:r>
            <a:r>
              <a:rPr lang="ru-RU" sz="1000" b="1" spc="-1" dirty="0">
                <a:solidFill>
                  <a:prstClr val="black"/>
                </a:solidFill>
                <a:latin typeface="Trebuchet MS" panose="020B0603020202020204" charset="0"/>
                <a:ea typeface="DejaVu Sans"/>
                <a:cs typeface="Trebuchet MS" panose="020B0603020202020204" charset="0"/>
              </a:rPr>
              <a:t> 239.1.1.1 - </a:t>
            </a:r>
            <a:r>
              <a:rPr lang="ru-RU" sz="1000" b="1" spc="-1" dirty="0" smtClean="0">
                <a:solidFill>
                  <a:prstClr val="black"/>
                </a:solidFill>
                <a:latin typeface="Trebuchet MS" panose="020B0603020202020204" charset="0"/>
                <a:ea typeface="DejaVu Sans"/>
                <a:cs typeface="Trebuchet MS" panose="020B0603020202020204" charset="0"/>
              </a:rPr>
              <a:t>239.1.1.250</a:t>
            </a:r>
            <a:endParaRPr lang="en-US" sz="1000" b="1" spc="-1" dirty="0" smtClean="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endParaRPr lang="en-US" sz="1000" b="1"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endParaRPr lang="ru-RU" sz="1000" b="1" spc="-1" dirty="0">
              <a:solidFill>
                <a:prstClr val="black"/>
              </a:solidFill>
              <a:latin typeface="Trebuchet MS" panose="020B0603020202020204" charset="0"/>
              <a:ea typeface="DejaVu Sans"/>
              <a:cs typeface="Trebuchet MS" panose="020B0603020202020204" charset="0"/>
            </a:endParaRPr>
          </a:p>
          <a:p>
            <a:pPr marL="458470" lvl="1" defTabSz="914400">
              <a:spcBef>
                <a:spcPts val="0"/>
              </a:spcBef>
              <a:buClr>
                <a:srgbClr val="000000"/>
              </a:buClr>
              <a:defRPr/>
            </a:pPr>
            <a:r>
              <a:rPr lang="en-US" sz="1000" spc="-1" dirty="0">
                <a:solidFill>
                  <a:prstClr val="black"/>
                </a:solidFill>
                <a:latin typeface="Trebuchet MS" panose="020B0603020202020204" charset="0"/>
                <a:ea typeface="DejaVu Sans" panose="020B0603030804020204"/>
                <a:cs typeface="Trebuchet MS" panose="020B0603020202020204" charset="0"/>
              </a:rPr>
              <a:t>4. </a:t>
            </a:r>
            <a:r>
              <a:rPr lang="ru-RU" sz="1000" spc="-1" dirty="0">
                <a:solidFill>
                  <a:prstClr val="black"/>
                </a:solidFill>
                <a:latin typeface="Trebuchet MS" panose="020B0603020202020204" charset="0"/>
                <a:ea typeface="DejaVu Sans" panose="020B0603030804020204"/>
                <a:cs typeface="Trebuchet MS" panose="020B0603020202020204" charset="0"/>
              </a:rPr>
              <a:t>Проверяем, что все нужные </a:t>
            </a:r>
            <a:r>
              <a:rPr lang="ru-RU" sz="1000" spc="-1" dirty="0" err="1">
                <a:solidFill>
                  <a:prstClr val="black"/>
                </a:solidFill>
                <a:latin typeface="Trebuchet MS" panose="020B0603020202020204" charset="0"/>
                <a:ea typeface="DejaVu Sans" panose="020B0603030804020204"/>
                <a:cs typeface="Trebuchet MS" panose="020B0603020202020204" charset="0"/>
              </a:rPr>
              <a:t>мультикаст</a:t>
            </a:r>
            <a:r>
              <a:rPr lang="ru-RU" sz="1000" spc="-1" dirty="0">
                <a:solidFill>
                  <a:prstClr val="black"/>
                </a:solidFill>
                <a:latin typeface="Trebuchet MS" panose="020B0603020202020204" charset="0"/>
                <a:ea typeface="DejaVu Sans" panose="020B0603030804020204"/>
                <a:cs typeface="Trebuchet MS" panose="020B0603020202020204" charset="0"/>
              </a:rPr>
              <a:t> группы привязаны к входящему порту(бывают случаи когда в настройках есть, а реальная привязка не произошла.) Используем команду </a:t>
            </a:r>
            <a:r>
              <a:rPr lang="ru-RU" sz="1000" b="1" spc="-1" dirty="0" err="1">
                <a:solidFill>
                  <a:prstClr val="black"/>
                </a:solidFill>
                <a:latin typeface="Trebuchet MS" panose="020B0603020202020204" charset="0"/>
                <a:ea typeface="DejaVu Sans" panose="020B0603030804020204"/>
                <a:cs typeface="Trebuchet MS" panose="020B0603020202020204" charset="0"/>
              </a:rPr>
              <a:t>sh</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ip</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mcst</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mc-vlan-xlate</a:t>
            </a:r>
            <a:r>
              <a:rPr lang="ru-RU" sz="1000" spc="-1" dirty="0">
                <a:solidFill>
                  <a:prstClr val="black"/>
                </a:solidFill>
                <a:latin typeface="Trebuchet MS" panose="020B0603020202020204" charset="0"/>
                <a:ea typeface="DejaVu Sans" panose="020B0603030804020204"/>
                <a:cs typeface="Trebuchet MS" panose="020B0603020202020204" charset="0"/>
              </a:rPr>
              <a:t>, результат должен быть такой</a:t>
            </a: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panose="020B0603030804020204"/>
                <a:cs typeface="Trebuchet MS" panose="020B0603020202020204" charset="0"/>
              </a:rPr>
              <a:t>Total</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Multicast</a:t>
            </a:r>
            <a:r>
              <a:rPr lang="ru-RU" sz="1000" b="1" spc="-1" dirty="0">
                <a:solidFill>
                  <a:prstClr val="black"/>
                </a:solidFill>
                <a:latin typeface="Trebuchet MS" panose="020B0603020202020204" charset="0"/>
                <a:ea typeface="DejaVu Sans" panose="020B0603030804020204"/>
                <a:cs typeface="Trebuchet MS" panose="020B0603020202020204" charset="0"/>
              </a:rPr>
              <a:t> VLAN XLATE </a:t>
            </a:r>
            <a:r>
              <a:rPr lang="ru-RU" sz="1000" b="1" spc="-1" dirty="0" err="1">
                <a:solidFill>
                  <a:prstClr val="black"/>
                </a:solidFill>
                <a:latin typeface="Trebuchet MS" panose="020B0603020202020204" charset="0"/>
                <a:ea typeface="DejaVu Sans" panose="020B0603030804020204"/>
                <a:cs typeface="Trebuchet MS" panose="020B0603020202020204" charset="0"/>
              </a:rPr>
              <a:t>Entry</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Number</a:t>
            </a:r>
            <a:r>
              <a:rPr lang="ru-RU" sz="1000" b="1" spc="-1" dirty="0">
                <a:solidFill>
                  <a:prstClr val="black"/>
                </a:solidFill>
                <a:latin typeface="Trebuchet MS" panose="020B0603020202020204" charset="0"/>
                <a:ea typeface="DejaVu Sans" panose="020B0603030804020204"/>
                <a:cs typeface="Trebuchet MS" panose="020B0603020202020204" charset="0"/>
              </a:rPr>
              <a:t>  : 256</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panose="020B0603030804020204"/>
                <a:cs typeface="Trebuchet MS" panose="020B0603020202020204" charset="0"/>
              </a:rPr>
              <a:t>Current</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Multicast</a:t>
            </a:r>
            <a:r>
              <a:rPr lang="ru-RU" sz="1000" b="1" spc="-1" dirty="0">
                <a:solidFill>
                  <a:prstClr val="black"/>
                </a:solidFill>
                <a:latin typeface="Trebuchet MS" panose="020B0603020202020204" charset="0"/>
                <a:ea typeface="DejaVu Sans" panose="020B0603030804020204"/>
                <a:cs typeface="Trebuchet MS" panose="020B0603020202020204" charset="0"/>
              </a:rPr>
              <a:t> VLAN XLATE </a:t>
            </a:r>
            <a:r>
              <a:rPr lang="ru-RU" sz="1000" b="1" spc="-1" dirty="0" err="1">
                <a:solidFill>
                  <a:prstClr val="black"/>
                </a:solidFill>
                <a:latin typeface="Trebuchet MS" panose="020B0603020202020204" charset="0"/>
                <a:ea typeface="DejaVu Sans" panose="020B0603030804020204"/>
                <a:cs typeface="Trebuchet MS" panose="020B0603020202020204" charset="0"/>
              </a:rPr>
              <a:t>Entry</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Number</a:t>
            </a:r>
            <a:r>
              <a:rPr lang="ru-RU" sz="1000" b="1" spc="-1" dirty="0">
                <a:solidFill>
                  <a:prstClr val="black"/>
                </a:solidFill>
                <a:latin typeface="Trebuchet MS" panose="020B0603020202020204" charset="0"/>
                <a:ea typeface="DejaVu Sans" panose="020B0603030804020204"/>
                <a:cs typeface="Trebuchet MS" panose="020B0603020202020204" charset="0"/>
              </a:rPr>
              <a:t>: 254</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err="1">
                <a:solidFill>
                  <a:prstClr val="black"/>
                </a:solidFill>
                <a:latin typeface="Trebuchet MS" panose="020B0603020202020204" charset="0"/>
                <a:ea typeface="DejaVu Sans" panose="020B0603030804020204"/>
                <a:cs typeface="Trebuchet MS" panose="020B0603020202020204" charset="0"/>
              </a:rPr>
              <a:t>index</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interface</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router's</a:t>
            </a:r>
            <a:r>
              <a:rPr lang="ru-RU" sz="1000" b="1" spc="-1" dirty="0">
                <a:solidFill>
                  <a:prstClr val="black"/>
                </a:solidFill>
                <a:latin typeface="Trebuchet MS" panose="020B0603020202020204" charset="0"/>
                <a:ea typeface="DejaVu Sans" panose="020B0603030804020204"/>
                <a:cs typeface="Trebuchet MS" panose="020B0603020202020204" charset="0"/>
              </a:rPr>
              <a:t> </a:t>
            </a:r>
            <a:r>
              <a:rPr lang="ru-RU" sz="1000" b="1" spc="-1" dirty="0" err="1">
                <a:solidFill>
                  <a:prstClr val="black"/>
                </a:solidFill>
                <a:latin typeface="Trebuchet MS" panose="020B0603020202020204" charset="0"/>
                <a:ea typeface="DejaVu Sans" panose="020B0603030804020204"/>
                <a:cs typeface="Trebuchet MS" panose="020B0603020202020204" charset="0"/>
              </a:rPr>
              <a:t>pvid</a:t>
            </a:r>
            <a:r>
              <a:rPr lang="ru-RU" sz="1000" b="1" spc="-1" dirty="0">
                <a:solidFill>
                  <a:prstClr val="black"/>
                </a:solidFill>
                <a:latin typeface="Trebuchet MS" panose="020B0603020202020204" charset="0"/>
                <a:ea typeface="DejaVu Sans" panose="020B0603030804020204"/>
                <a:cs typeface="Trebuchet MS" panose="020B0603020202020204" charset="0"/>
              </a:rPr>
              <a:t> MC-VLAN ID  </a:t>
            </a:r>
            <a:r>
              <a:rPr lang="ru-RU" sz="1000" b="1" spc="-1" dirty="0" err="1">
                <a:solidFill>
                  <a:prstClr val="black"/>
                </a:solidFill>
                <a:latin typeface="Trebuchet MS" panose="020B0603020202020204" charset="0"/>
                <a:ea typeface="DejaVu Sans" panose="020B0603030804020204"/>
                <a:cs typeface="Trebuchet MS" panose="020B0603020202020204" charset="0"/>
              </a:rPr>
              <a:t>Multicast</a:t>
            </a:r>
            <a:r>
              <a:rPr lang="ru-RU" sz="1000" b="1" spc="-1" dirty="0">
                <a:solidFill>
                  <a:prstClr val="black"/>
                </a:solidFill>
                <a:latin typeface="Trebuchet MS" panose="020B0603020202020204" charset="0"/>
                <a:ea typeface="DejaVu Sans" panose="020B0603030804020204"/>
                <a:cs typeface="Trebuchet MS" panose="020B0603020202020204" charset="0"/>
              </a:rPr>
              <a:t> IP </a:t>
            </a:r>
            <a:r>
              <a:rPr lang="ru-RU" sz="1000" b="1" spc="-1" dirty="0" err="1">
                <a:solidFill>
                  <a:prstClr val="black"/>
                </a:solidFill>
                <a:latin typeface="Trebuchet MS" panose="020B0603020202020204" charset="0"/>
                <a:ea typeface="DejaVu Sans" panose="020B0603030804020204"/>
                <a:cs typeface="Trebuchet MS" panose="020B0603020202020204" charset="0"/>
              </a:rPr>
              <a:t>address</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  --------- ------------- ----------- ---------------------</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0      GigaEthernet0/1   100        100        239.255.0.254</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1      GigaEthernet0/1    100          100        239.255.0.253</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2      GigaEthernet0/1   100        100        239.255.0.252</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0" defTabSz="914400">
              <a:spcBef>
                <a:spcPts val="0"/>
              </a:spcBef>
              <a:buClrTx/>
              <a:buSzTx/>
              <a:buNone/>
              <a:defRPr/>
            </a:pPr>
            <a:r>
              <a:rPr lang="ru-RU" sz="1000" b="1" spc="-1" dirty="0">
                <a:solidFill>
                  <a:prstClr val="black"/>
                </a:solidFill>
                <a:latin typeface="Trebuchet MS" panose="020B0603020202020204" charset="0"/>
                <a:ea typeface="DejaVu Sans" panose="020B0603030804020204"/>
                <a:cs typeface="Trebuchet MS" panose="020B0603020202020204" charset="0"/>
              </a:rPr>
              <a:t>….</a:t>
            </a:r>
            <a:endParaRPr lang="ru-RU" sz="1000" spc="-1" dirty="0">
              <a:solidFill>
                <a:srgbClr val="6D28AA"/>
              </a:solidFill>
              <a:latin typeface="Arial" panose="020B0604020202020204"/>
              <a:ea typeface="DejaVu Sans"/>
              <a:cs typeface="DejaVu Sans"/>
            </a:endParaRPr>
          </a:p>
          <a:p>
            <a:pPr marL="457200" lvl="0" indent="0" defTabSz="914400">
              <a:spcBef>
                <a:spcPts val="0"/>
              </a:spcBef>
              <a:buClrTx/>
              <a:buSzTx/>
              <a:buNone/>
              <a:defRPr/>
            </a:pPr>
            <a:endParaRPr lang="ru-RU" sz="1000" spc="-1" dirty="0">
              <a:solidFill>
                <a:srgbClr val="6D28AA"/>
              </a:solidFill>
              <a:latin typeface="Arial" panose="020B0604020202020204"/>
              <a:ea typeface="DejaVu Sans"/>
              <a:cs typeface="DejaVu Sans"/>
            </a:endParaRPr>
          </a:p>
          <a:p>
            <a:endParaRPr lang="ru-RU" sz="1000" dirty="0"/>
          </a:p>
        </p:txBody>
      </p:sp>
    </p:spTree>
    <p:extLst>
      <p:ext uri="{BB962C8B-B14F-4D97-AF65-F5344CB8AC3E}">
        <p14:creationId xmlns:p14="http://schemas.microsoft.com/office/powerpoint/2010/main" val="294613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Arial" panose="020B0604020202020204"/>
              <a:ea typeface="DejaVu Sans" panose="020B0603030804020204"/>
              <a:cs typeface="DejaVu Sans"/>
            </a:endParaRPr>
          </a:p>
        </p:txBody>
      </p:sp>
      <p:sp>
        <p:nvSpPr>
          <p:cNvPr id="2" name="Заголовок 1"/>
          <p:cNvSpPr>
            <a:spLocks noGrp="1"/>
          </p:cNvSpPr>
          <p:nvPr>
            <p:ph type="title"/>
          </p:nvPr>
        </p:nvSpPr>
        <p:spPr/>
        <p:txBody>
          <a:bodyPr/>
          <a:lstStyle/>
          <a:p>
            <a:r>
              <a:rPr lang="ru-RU" dirty="0">
                <a:latin typeface="+mn-lt"/>
              </a:rPr>
              <a:t>Диагностика неисправностей: </a:t>
            </a:r>
            <a:r>
              <a:rPr lang="en-US" dirty="0">
                <a:latin typeface="+mn-lt"/>
              </a:rPr>
              <a:t>IPTV</a:t>
            </a:r>
            <a:br>
              <a:rPr lang="en-US" dirty="0">
                <a:latin typeface="+mn-lt"/>
              </a:rPr>
            </a:br>
            <a:endParaRPr lang="ru-RU" dirty="0">
              <a:latin typeface="+mn-lt"/>
            </a:endParaRPr>
          </a:p>
        </p:txBody>
      </p:sp>
      <p:sp>
        <p:nvSpPr>
          <p:cNvPr id="3" name="Текст 2"/>
          <p:cNvSpPr>
            <a:spLocks noGrp="1"/>
          </p:cNvSpPr>
          <p:nvPr>
            <p:ph type="body" sz="quarter" idx="11"/>
          </p:nvPr>
        </p:nvSpPr>
        <p:spPr>
          <a:xfrm>
            <a:off x="408983" y="921434"/>
            <a:ext cx="8215218" cy="3094305"/>
          </a:xfrm>
        </p:spPr>
        <p:txBody>
          <a:bodyPr/>
          <a:lstStyle/>
          <a:p>
            <a:pPr marL="172720" defTabSz="914400">
              <a:spcBef>
                <a:spcPts val="0"/>
              </a:spcBef>
              <a:buClr>
                <a:srgbClr val="000000"/>
              </a:buClr>
              <a:defRPr/>
            </a:pPr>
            <a:r>
              <a:rPr lang="en-US" sz="1000" spc="-1" dirty="0">
                <a:solidFill>
                  <a:srgbClr val="000000"/>
                </a:solidFill>
                <a:latin typeface="Trebuchet MS" panose="020B0603020202020204" charset="0"/>
                <a:ea typeface="DejaVu Sans" panose="020B0603030804020204"/>
                <a:cs typeface="Trebuchet MS" panose="020B0603020202020204" charset="0"/>
              </a:rPr>
              <a:t>4. </a:t>
            </a:r>
            <a:r>
              <a:rPr lang="ru-RU" sz="1000" spc="-1" dirty="0">
                <a:solidFill>
                  <a:srgbClr val="000000"/>
                </a:solidFill>
                <a:latin typeface="Trebuchet MS" panose="020B0603020202020204" charset="0"/>
                <a:ea typeface="DejaVu Sans" panose="020B0603030804020204"/>
                <a:cs typeface="Trebuchet MS" panose="020B0603020202020204" charset="0"/>
              </a:rPr>
              <a:t>Проверяем наличие настройки </a:t>
            </a:r>
            <a:r>
              <a:rPr lang="ru-RU" sz="1000" spc="-1" dirty="0" err="1">
                <a:solidFill>
                  <a:srgbClr val="000000"/>
                </a:solidFill>
                <a:latin typeface="Trebuchet MS" panose="020B0603020202020204" charset="0"/>
                <a:ea typeface="DejaVu Sans" panose="020B0603030804020204"/>
                <a:cs typeface="Trebuchet MS" panose="020B0603020202020204" charset="0"/>
              </a:rPr>
              <a:t>мультикаст</a:t>
            </a:r>
            <a:r>
              <a:rPr lang="ru-RU" sz="1000" spc="-1" dirty="0">
                <a:solidFill>
                  <a:srgbClr val="000000"/>
                </a:solidFill>
                <a:latin typeface="Trebuchet MS" panose="020B0603020202020204" charset="0"/>
                <a:ea typeface="DejaVu Sans" panose="020B0603030804020204"/>
                <a:cs typeface="Trebuchet MS" panose="020B0603020202020204" charset="0"/>
              </a:rPr>
              <a:t> для самой ONU командой </a:t>
            </a:r>
            <a:r>
              <a:rPr lang="ru-RU" sz="1000" spc="-1" dirty="0" err="1">
                <a:solidFill>
                  <a:srgbClr val="000000"/>
                </a:solidFill>
                <a:latin typeface="Trebuchet MS" panose="020B0603020202020204" charset="0"/>
                <a:ea typeface="DejaVu Sans" panose="020B0603030804020204"/>
                <a:cs typeface="Trebuchet MS" panose="020B0603020202020204" charset="0"/>
              </a:rPr>
              <a:t>sh</a:t>
            </a:r>
            <a:r>
              <a:rPr lang="ru-RU" sz="1000" spc="-1" dirty="0">
                <a:solidFill>
                  <a:srgbClr val="000000"/>
                </a:solidFill>
                <a:latin typeface="Trebuchet MS" panose="020B0603020202020204" charset="0"/>
                <a:ea typeface="DejaVu Sans" panose="020B0603030804020204"/>
                <a:cs typeface="Trebuchet MS" panose="020B0603020202020204" charset="0"/>
              </a:rPr>
              <a:t> </a:t>
            </a:r>
            <a:r>
              <a:rPr lang="ru-RU" sz="1000" spc="-1" dirty="0" err="1">
                <a:solidFill>
                  <a:srgbClr val="000000"/>
                </a:solidFill>
                <a:latin typeface="Trebuchet MS" panose="020B0603020202020204" charset="0"/>
                <a:ea typeface="DejaVu Sans" panose="020B0603030804020204"/>
                <a:cs typeface="Trebuchet MS" panose="020B0603020202020204" charset="0"/>
              </a:rPr>
              <a:t>run</a:t>
            </a:r>
            <a:r>
              <a:rPr lang="ru-RU" sz="1000" spc="-1" dirty="0">
                <a:solidFill>
                  <a:srgbClr val="000000"/>
                </a:solidFill>
                <a:latin typeface="Trebuchet MS" panose="020B0603020202020204" charset="0"/>
                <a:ea typeface="DejaVu Sans" panose="020B0603030804020204"/>
                <a:cs typeface="Trebuchet MS" panose="020B0603020202020204" charset="0"/>
              </a:rPr>
              <a:t> </a:t>
            </a:r>
            <a:r>
              <a:rPr lang="ru-RU" sz="1000" spc="-1" dirty="0" err="1">
                <a:solidFill>
                  <a:srgbClr val="000000"/>
                </a:solidFill>
                <a:latin typeface="Trebuchet MS" panose="020B0603020202020204" charset="0"/>
                <a:ea typeface="DejaVu Sans" panose="020B0603030804020204"/>
                <a:cs typeface="Trebuchet MS" panose="020B0603020202020204" charset="0"/>
              </a:rPr>
              <a:t>int</a:t>
            </a:r>
            <a:r>
              <a:rPr lang="ru-RU" sz="1000" spc="-1" dirty="0">
                <a:solidFill>
                  <a:srgbClr val="000000"/>
                </a:solidFill>
                <a:latin typeface="Trebuchet MS" panose="020B0603020202020204" charset="0"/>
                <a:ea typeface="DejaVu Sans" panose="020B0603030804020204"/>
                <a:cs typeface="Trebuchet MS" panose="020B0603020202020204" charset="0"/>
              </a:rPr>
              <a:t> e0/X:Y, результат должен быть </a:t>
            </a:r>
            <a:endParaRPr lang="ru-RU" sz="1000" spc="-1" dirty="0">
              <a:solidFill>
                <a:prstClr val="black"/>
              </a:solidFill>
              <a:latin typeface="Trebuchet MS" panose="020B0603020202020204" charset="0"/>
              <a:ea typeface="DejaVu Sans"/>
              <a:cs typeface="Trebuchet MS" panose="020B0603020202020204" charset="0"/>
            </a:endParaRPr>
          </a:p>
          <a:p>
            <a:pPr marL="914400" lvl="0" indent="-66675"/>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tcont</a:t>
            </a:r>
            <a:r>
              <a:rPr lang="en-US" sz="1000" spc="-1" dirty="0">
                <a:solidFill>
                  <a:srgbClr val="000000"/>
                </a:solidFill>
                <a:latin typeface="Trebuchet MS" panose="020B0603020202020204" charset="0"/>
                <a:cs typeface="Trebuchet MS" panose="020B0603020202020204" charset="0"/>
              </a:rPr>
              <a:t>-virtual-port-bind-profile </a:t>
            </a:r>
            <a:r>
              <a:rPr lang="en-US" sz="1000" spc="-1" dirty="0" err="1">
                <a:solidFill>
                  <a:srgbClr val="000000"/>
                </a:solidFill>
                <a:latin typeface="Trebuchet MS" panose="020B0603020202020204" charset="0"/>
                <a:cs typeface="Trebuchet MS" panose="020B0603020202020204" charset="0"/>
              </a:rPr>
              <a:t>tvbind</a:t>
            </a:r>
            <a:r>
              <a:rPr lang="en-US" sz="1000" spc="-1" dirty="0">
                <a:solidFill>
                  <a:srgbClr val="000000"/>
                </a:solidFill>
                <a:latin typeface="Trebuchet MS" panose="020B0603020202020204" charset="0"/>
                <a:cs typeface="Trebuchet MS" panose="020B0603020202020204" charset="0"/>
              </a:rPr>
              <a:t>-default</a:t>
            </a:r>
          </a:p>
          <a:p>
            <a:pPr marL="914400" lvl="0" indent="-66675"/>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flow-mapping-profile flow-mapping-default</a:t>
            </a:r>
          </a:p>
          <a:p>
            <a:pPr marL="914400" lvl="0" indent="-66675"/>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virtual-port 1 gem-port 259</a:t>
            </a:r>
          </a:p>
          <a:p>
            <a:pPr marL="914400" lvl="0" indent="-66675"/>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tcont</a:t>
            </a:r>
            <a:r>
              <a:rPr lang="en-US" sz="1000" spc="-1" dirty="0">
                <a:solidFill>
                  <a:srgbClr val="000000"/>
                </a:solidFill>
                <a:latin typeface="Trebuchet MS" panose="020B0603020202020204" charset="0"/>
                <a:cs typeface="Trebuchet MS" panose="020B0603020202020204" charset="0"/>
              </a:rPr>
              <a:t> 1 </a:t>
            </a:r>
            <a:r>
              <a:rPr lang="en-US" sz="1000" spc="-1" dirty="0" err="1">
                <a:solidFill>
                  <a:srgbClr val="000000"/>
                </a:solidFill>
                <a:latin typeface="Trebuchet MS" panose="020B0603020202020204" charset="0"/>
                <a:cs typeface="Trebuchet MS" panose="020B0603020202020204" charset="0"/>
              </a:rPr>
              <a:t>alloc</a:t>
            </a:r>
            <a:r>
              <a:rPr lang="en-US" sz="1000" spc="-1" dirty="0">
                <a:solidFill>
                  <a:srgbClr val="000000"/>
                </a:solidFill>
                <a:latin typeface="Trebuchet MS" panose="020B0603020202020204" charset="0"/>
                <a:cs typeface="Trebuchet MS" panose="020B0603020202020204" charset="0"/>
              </a:rPr>
              <a:t>-id 259</a:t>
            </a:r>
          </a:p>
          <a:p>
            <a:pPr marL="914400" lvl="0" indent="-66675"/>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uni</a:t>
            </a:r>
            <a:r>
              <a:rPr lang="en-US" sz="1000" spc="-1" dirty="0">
                <a:solidFill>
                  <a:srgbClr val="000000"/>
                </a:solidFill>
                <a:latin typeface="Trebuchet MS" panose="020B0603020202020204" charset="0"/>
                <a:cs typeface="Trebuchet MS" panose="020B0603020202020204" charset="0"/>
              </a:rPr>
              <a:t> 1 </a:t>
            </a:r>
            <a:r>
              <a:rPr lang="en-US" sz="1000" spc="-1" dirty="0" err="1">
                <a:solidFill>
                  <a:srgbClr val="000000"/>
                </a:solidFill>
                <a:latin typeface="Trebuchet MS" panose="020B0603020202020204" charset="0"/>
                <a:cs typeface="Trebuchet MS" panose="020B0603020202020204" charset="0"/>
              </a:rPr>
              <a:t>vlan</a:t>
            </a:r>
            <a:r>
              <a:rPr lang="en-US" sz="1000" spc="-1" dirty="0">
                <a:solidFill>
                  <a:srgbClr val="000000"/>
                </a:solidFill>
                <a:latin typeface="Trebuchet MS" panose="020B0603020202020204" charset="0"/>
                <a:cs typeface="Trebuchet MS" panose="020B0603020202020204" charset="0"/>
              </a:rPr>
              <a:t>-profile ONU-VLAN-170</a:t>
            </a:r>
          </a:p>
          <a:p>
            <a:pPr marL="914400" lvl="0" indent="-66675"/>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uni</a:t>
            </a:r>
            <a:r>
              <a:rPr lang="en-US" sz="1000" spc="-1" dirty="0">
                <a:solidFill>
                  <a:srgbClr val="000000"/>
                </a:solidFill>
                <a:latin typeface="Trebuchet MS" panose="020B0603020202020204" charset="0"/>
                <a:cs typeface="Trebuchet MS" panose="020B0603020202020204" charset="0"/>
              </a:rPr>
              <a:t> 1 </a:t>
            </a:r>
            <a:r>
              <a:rPr lang="en-US" sz="1000" spc="-1" dirty="0" err="1">
                <a:solidFill>
                  <a:srgbClr val="000000"/>
                </a:solidFill>
                <a:latin typeface="Trebuchet MS" panose="020B0603020202020204" charset="0"/>
                <a:cs typeface="Trebuchet MS" panose="020B0603020202020204" charset="0"/>
              </a:rPr>
              <a:t>mcst</a:t>
            </a:r>
            <a:r>
              <a:rPr lang="en-US" sz="1000" spc="-1" dirty="0">
                <a:solidFill>
                  <a:srgbClr val="000000"/>
                </a:solidFill>
                <a:latin typeface="Trebuchet MS" panose="020B0603020202020204" charset="0"/>
                <a:cs typeface="Trebuchet MS" panose="020B0603020202020204" charset="0"/>
              </a:rPr>
              <a:t>-</a:t>
            </a:r>
            <a:r>
              <a:rPr lang="en-US" sz="1000" spc="-1" dirty="0" err="1">
                <a:solidFill>
                  <a:srgbClr val="000000"/>
                </a:solidFill>
                <a:latin typeface="Trebuchet MS" panose="020B0603020202020204" charset="0"/>
                <a:cs typeface="Trebuchet MS" panose="020B0603020202020204" charset="0"/>
              </a:rPr>
              <a:t>oper</a:t>
            </a:r>
            <a:r>
              <a:rPr lang="en-US" sz="1000" spc="-1" dirty="0">
                <a:solidFill>
                  <a:srgbClr val="000000"/>
                </a:solidFill>
                <a:latin typeface="Trebuchet MS" panose="020B0603020202020204" charset="0"/>
                <a:cs typeface="Trebuchet MS" panose="020B0603020202020204" charset="0"/>
              </a:rPr>
              <a:t>-profile IPTV</a:t>
            </a:r>
          </a:p>
          <a:p>
            <a:pPr marL="914400" lvl="0" indent="-66675"/>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gpon</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onu</a:t>
            </a:r>
            <a:r>
              <a:rPr lang="en-US" sz="1000" spc="-1" dirty="0">
                <a:solidFill>
                  <a:srgbClr val="000000"/>
                </a:solidFill>
                <a:latin typeface="Trebuchet MS" panose="020B0603020202020204" charset="0"/>
                <a:cs typeface="Trebuchet MS" panose="020B0603020202020204" charset="0"/>
              </a:rPr>
              <a:t> </a:t>
            </a:r>
            <a:r>
              <a:rPr lang="en-US" sz="1000" spc="-1" dirty="0" err="1">
                <a:solidFill>
                  <a:srgbClr val="000000"/>
                </a:solidFill>
                <a:latin typeface="Trebuchet MS" panose="020B0603020202020204" charset="0"/>
                <a:cs typeface="Trebuchet MS" panose="020B0603020202020204" charset="0"/>
              </a:rPr>
              <a:t>uni</a:t>
            </a:r>
            <a:r>
              <a:rPr lang="en-US" sz="1000" spc="-1" dirty="0">
                <a:solidFill>
                  <a:srgbClr val="000000"/>
                </a:solidFill>
                <a:latin typeface="Trebuchet MS" panose="020B0603020202020204" charset="0"/>
                <a:cs typeface="Trebuchet MS" panose="020B0603020202020204" charset="0"/>
              </a:rPr>
              <a:t> 1 </a:t>
            </a:r>
            <a:r>
              <a:rPr lang="en-US" sz="1000" spc="-1" dirty="0" err="1">
                <a:solidFill>
                  <a:srgbClr val="000000"/>
                </a:solidFill>
                <a:latin typeface="Trebuchet MS" panose="020B0603020202020204" charset="0"/>
                <a:cs typeface="Trebuchet MS" panose="020B0603020202020204" charset="0"/>
              </a:rPr>
              <a:t>mcst</a:t>
            </a:r>
            <a:r>
              <a:rPr lang="en-US" sz="1000" spc="-1" dirty="0">
                <a:solidFill>
                  <a:srgbClr val="000000"/>
                </a:solidFill>
                <a:latin typeface="Trebuchet MS" panose="020B0603020202020204" charset="0"/>
                <a:cs typeface="Trebuchet MS" panose="020B0603020202020204" charset="0"/>
              </a:rPr>
              <a:t>-dynamic-group-profile </a:t>
            </a:r>
            <a:r>
              <a:rPr lang="en-US" sz="1000" spc="-1" dirty="0" smtClean="0">
                <a:solidFill>
                  <a:srgbClr val="000000"/>
                </a:solidFill>
                <a:latin typeface="Trebuchet MS" panose="020B0603020202020204" charset="0"/>
                <a:cs typeface="Trebuchet MS" panose="020B0603020202020204" charset="0"/>
              </a:rPr>
              <a:t>IPTV</a:t>
            </a:r>
          </a:p>
          <a:p>
            <a:pPr marL="914400" lvl="0" indent="-66675"/>
            <a:endParaRPr lang="en-US" sz="1000" spc="-1" dirty="0" smtClean="0">
              <a:solidFill>
                <a:srgbClr val="000000"/>
              </a:solidFill>
              <a:latin typeface="Trebuchet MS" panose="020B0603020202020204" charset="0"/>
              <a:cs typeface="Trebuchet MS" panose="020B0603020202020204" charset="0"/>
            </a:endParaRPr>
          </a:p>
          <a:p>
            <a:r>
              <a:rPr lang="ru-RU" sz="1000" dirty="0" smtClean="0">
                <a:latin typeface="Trebuchet MS" panose="020B0603020202020204" pitchFamily="34" charset="0"/>
              </a:rPr>
              <a:t>5. Если </a:t>
            </a:r>
            <a:r>
              <a:rPr lang="ru-RU" sz="1000" dirty="0">
                <a:latin typeface="Trebuchet MS" panose="020B0603020202020204" pitchFamily="34" charset="0"/>
              </a:rPr>
              <a:t>настройки для </a:t>
            </a:r>
            <a:r>
              <a:rPr lang="ru-RU" sz="1000" dirty="0" err="1">
                <a:latin typeface="Trebuchet MS" panose="020B0603020202020204" pitchFamily="34" charset="0"/>
              </a:rPr>
              <a:t>Multicast</a:t>
            </a:r>
            <a:r>
              <a:rPr lang="ru-RU" sz="1000" dirty="0">
                <a:latin typeface="Trebuchet MS" panose="020B0603020202020204" pitchFamily="34" charset="0"/>
              </a:rPr>
              <a:t> у ONU отсутствуют, то убедитесь, что шаблоны прописаны правильно и назначены данной ONU.</a:t>
            </a:r>
          </a:p>
        </p:txBody>
      </p:sp>
    </p:spTree>
    <p:extLst>
      <p:ext uri="{BB962C8B-B14F-4D97-AF65-F5344CB8AC3E}">
        <p14:creationId xmlns:p14="http://schemas.microsoft.com/office/powerpoint/2010/main" val="337424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t>Примеры конфигураций</a:t>
            </a:r>
            <a:br>
              <a:rPr lang="ru-RU" dirty="0"/>
            </a:br>
            <a:endParaRPr lang="ru-RU" dirty="0"/>
          </a:p>
        </p:txBody>
      </p:sp>
      <p:sp>
        <p:nvSpPr>
          <p:cNvPr id="3" name="Текст 2"/>
          <p:cNvSpPr>
            <a:spLocks noGrp="1"/>
          </p:cNvSpPr>
          <p:nvPr>
            <p:ph type="body" sz="quarter" idx="11"/>
          </p:nvPr>
        </p:nvSpPr>
        <p:spPr>
          <a:xfrm>
            <a:off x="408983" y="921434"/>
            <a:ext cx="8215218" cy="2926665"/>
          </a:xfrm>
        </p:spPr>
        <p:txBody>
          <a:bodyPr/>
          <a:lstStyle/>
          <a:p>
            <a:pPr marL="0" lvl="0" indent="0" defTabSz="360000">
              <a:lnSpc>
                <a:spcPts val="600"/>
              </a:lnSpc>
              <a:buNone/>
              <a:defRPr/>
            </a:pPr>
            <a:r>
              <a:rPr lang="ru-RU" sz="900" b="1" spc="-1" dirty="0">
                <a:solidFill>
                  <a:schemeClr val="tx1"/>
                </a:solidFill>
                <a:latin typeface="Trebuchet MS" panose="020B0603020202020204" charset="0"/>
                <a:cs typeface="Trebuchet MS" panose="020B0603020202020204" charset="0"/>
              </a:rPr>
              <a:t>Пример конфигурации </a:t>
            </a:r>
            <a:r>
              <a:rPr lang="en-US" sz="900" b="1" spc="-1" dirty="0">
                <a:solidFill>
                  <a:schemeClr val="tx1"/>
                </a:solidFill>
                <a:latin typeface="Trebuchet MS" panose="020B0603020202020204" charset="0"/>
                <a:cs typeface="Trebuchet MS" panose="020B0603020202020204" charset="0"/>
              </a:rPr>
              <a:t>selective </a:t>
            </a:r>
            <a:r>
              <a:rPr lang="en-US" sz="900" b="1" spc="-1" dirty="0" err="1">
                <a:solidFill>
                  <a:schemeClr val="tx1"/>
                </a:solidFill>
                <a:latin typeface="Trebuchet MS" panose="020B0603020202020204" charset="0"/>
                <a:cs typeface="Trebuchet MS" panose="020B0603020202020204" charset="0"/>
              </a:rPr>
              <a:t>QinQ</a:t>
            </a:r>
            <a:r>
              <a:rPr lang="en-US" sz="900" b="1" spc="-1" dirty="0">
                <a:solidFill>
                  <a:schemeClr val="tx1"/>
                </a:solidFill>
                <a:latin typeface="Trebuchet MS" panose="020B0603020202020204" charset="0"/>
                <a:cs typeface="Trebuchet MS" panose="020B0603020202020204" charset="0"/>
              </a:rPr>
              <a:t> </a:t>
            </a:r>
            <a:r>
              <a:rPr lang="en-US" sz="900" b="1" spc="-1" dirty="0" err="1">
                <a:solidFill>
                  <a:schemeClr val="tx1"/>
                </a:solidFill>
                <a:latin typeface="Trebuchet MS" panose="020B0603020202020204" charset="0"/>
                <a:cs typeface="Trebuchet MS" panose="020B0603020202020204" charset="0"/>
              </a:rPr>
              <a:t>vlan</a:t>
            </a:r>
            <a:r>
              <a:rPr lang="en-US" sz="900" b="1" spc="-1" dirty="0">
                <a:solidFill>
                  <a:schemeClr val="tx1"/>
                </a:solidFill>
                <a:latin typeface="Trebuchet MS" panose="020B0603020202020204" charset="0"/>
                <a:cs typeface="Trebuchet MS" panose="020B0603020202020204" charset="0"/>
              </a:rPr>
              <a:t> per user</a:t>
            </a:r>
            <a:r>
              <a:rPr lang="en-US" sz="900" b="1" spc="-1" dirty="0" smtClean="0">
                <a:solidFill>
                  <a:schemeClr val="tx1"/>
                </a:solidFill>
                <a:latin typeface="Trebuchet MS" panose="020B0603020202020204" charset="0"/>
                <a:cs typeface="Trebuchet MS" panose="020B0603020202020204" charset="0"/>
              </a:rPr>
              <a:t>:</a:t>
            </a:r>
            <a:endParaRPr lang="en-US" sz="900" b="1" spc="-1" dirty="0">
              <a:solidFill>
                <a:schemeClr val="tx1"/>
              </a:solidFill>
              <a:latin typeface="Trebuchet MS" panose="020B0603020202020204" charset="0"/>
              <a:cs typeface="Trebuchet MS" panose="020B0603020202020204" charset="0"/>
            </a:endParaRPr>
          </a:p>
          <a:p>
            <a:pPr marL="0" indent="0" defTabSz="360000">
              <a:lnSpc>
                <a:spcPts val="600"/>
              </a:lnSpc>
              <a:buNone/>
            </a:pP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onu</a:t>
            </a:r>
            <a:r>
              <a:rPr lang="en-US" sz="800" dirty="0">
                <a:solidFill>
                  <a:srgbClr val="000000"/>
                </a:solidFill>
                <a:latin typeface="Trebuchet MS" panose="020B0603020202020204" pitchFamily="34" charset="0"/>
              </a:rPr>
              <a:t>-</a:t>
            </a:r>
            <a:r>
              <a:rPr lang="en-US" sz="800" dirty="0" err="1">
                <a:solidFill>
                  <a:srgbClr val="000000"/>
                </a:solidFill>
                <a:latin typeface="Trebuchet MS" panose="020B0603020202020204" pitchFamily="34" charset="0"/>
              </a:rPr>
              <a:t>config</a:t>
            </a:r>
            <a:r>
              <a:rPr lang="en-US" sz="800" dirty="0">
                <a:solidFill>
                  <a:srgbClr val="000000"/>
                </a:solidFill>
                <a:latin typeface="Trebuchet MS" panose="020B0603020202020204" pitchFamily="34" charset="0"/>
              </a:rPr>
              <a:t>-template qinq-p1</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cmd</a:t>
            </a:r>
            <a:r>
              <a:rPr lang="en-US" sz="800" dirty="0">
                <a:solidFill>
                  <a:srgbClr val="000000"/>
                </a:solidFill>
                <a:latin typeface="Trebuchet MS" panose="020B0603020202020204" pitchFamily="34" charset="0"/>
              </a:rPr>
              <a:t>-sequence 001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onu</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tcont</a:t>
            </a:r>
            <a:r>
              <a:rPr lang="en-US" sz="800" dirty="0">
                <a:solidFill>
                  <a:srgbClr val="000000"/>
                </a:solidFill>
                <a:latin typeface="Trebuchet MS" panose="020B0603020202020204" pitchFamily="34" charset="0"/>
              </a:rPr>
              <a:t>-virtual-port-bind-profile </a:t>
            </a:r>
            <a:r>
              <a:rPr lang="en-US" sz="800" dirty="0" err="1">
                <a:solidFill>
                  <a:srgbClr val="000000"/>
                </a:solidFill>
                <a:latin typeface="Trebuchet MS" panose="020B0603020202020204" pitchFamily="34" charset="0"/>
              </a:rPr>
              <a:t>tvbind</a:t>
            </a:r>
            <a:r>
              <a:rPr lang="en-US" sz="800" dirty="0">
                <a:solidFill>
                  <a:srgbClr val="000000"/>
                </a:solidFill>
                <a:latin typeface="Trebuchet MS" panose="020B0603020202020204" pitchFamily="34" charset="0"/>
              </a:rPr>
              <a:t>-default</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cmd</a:t>
            </a:r>
            <a:r>
              <a:rPr lang="en-US" sz="800" dirty="0">
                <a:solidFill>
                  <a:srgbClr val="000000"/>
                </a:solidFill>
                <a:latin typeface="Trebuchet MS" panose="020B0603020202020204" pitchFamily="34" charset="0"/>
              </a:rPr>
              <a:t>-sequence 002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onu</a:t>
            </a:r>
            <a:r>
              <a:rPr lang="en-US" sz="800" dirty="0">
                <a:solidFill>
                  <a:srgbClr val="000000"/>
                </a:solidFill>
                <a:latin typeface="Trebuchet MS" panose="020B0603020202020204" pitchFamily="34" charset="0"/>
              </a:rPr>
              <a:t> flow-mapping-profile flow-mapping-default</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cmd</a:t>
            </a:r>
            <a:r>
              <a:rPr lang="en-US" sz="800" dirty="0">
                <a:solidFill>
                  <a:srgbClr val="000000"/>
                </a:solidFill>
                <a:latin typeface="Trebuchet MS" panose="020B0603020202020204" pitchFamily="34" charset="0"/>
              </a:rPr>
              <a:t>-sequence 003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onu</a:t>
            </a:r>
            <a:r>
              <a:rPr lang="en-US" sz="800" dirty="0">
                <a:solidFill>
                  <a:srgbClr val="000000"/>
                </a:solidFill>
                <a:latin typeface="Trebuchet MS" panose="020B0603020202020204" pitchFamily="34" charset="0"/>
              </a:rPr>
              <a:t> virtual-port 1 dot1q-translating-tunnel mode </a:t>
            </a:r>
            <a:r>
              <a:rPr lang="en-US" sz="800" dirty="0" err="1">
                <a:solidFill>
                  <a:srgbClr val="000000"/>
                </a:solidFill>
                <a:latin typeface="Trebuchet MS" panose="020B0603020202020204" pitchFamily="34" charset="0"/>
              </a:rPr>
              <a:t>QinQ</a:t>
            </a:r>
            <a:r>
              <a:rPr lang="en-US" sz="800" dirty="0">
                <a:solidFill>
                  <a:srgbClr val="000000"/>
                </a:solidFill>
                <a:latin typeface="Trebuchet MS" panose="020B0603020202020204" pitchFamily="34" charset="0"/>
              </a:rPr>
              <a:t> translate %1 142 0</a:t>
            </a:r>
          </a:p>
          <a:p>
            <a:pPr marL="0" indent="0" defTabSz="360000">
              <a:lnSpc>
                <a:spcPts val="600"/>
              </a:lnSpc>
              <a:buNone/>
            </a:pPr>
            <a:r>
              <a:rPr lang="fr-FR" sz="800" dirty="0">
                <a:solidFill>
                  <a:srgbClr val="000000"/>
                </a:solidFill>
                <a:latin typeface="Trebuchet MS" panose="020B0603020202020204" pitchFamily="34" charset="0"/>
              </a:rPr>
              <a:t> cmd-</a:t>
            </a:r>
            <a:r>
              <a:rPr lang="fr-FR" sz="800" dirty="0" err="1">
                <a:solidFill>
                  <a:srgbClr val="000000"/>
                </a:solidFill>
                <a:latin typeface="Trebuchet MS" panose="020B0603020202020204" pitchFamily="34" charset="0"/>
              </a:rPr>
              <a:t>sequence</a:t>
            </a:r>
            <a:r>
              <a:rPr lang="fr-FR" sz="800" dirty="0">
                <a:solidFill>
                  <a:srgbClr val="000000"/>
                </a:solidFill>
                <a:latin typeface="Trebuchet MS" panose="020B0603020202020204" pitchFamily="34" charset="0"/>
              </a:rPr>
              <a:t> 004 </a:t>
            </a:r>
            <a:r>
              <a:rPr lang="fr-FR" sz="800" dirty="0" err="1">
                <a:solidFill>
                  <a:srgbClr val="000000"/>
                </a:solidFill>
                <a:latin typeface="Trebuchet MS" panose="020B0603020202020204" pitchFamily="34" charset="0"/>
              </a:rPr>
              <a:t>gpon</a:t>
            </a:r>
            <a:r>
              <a:rPr lang="fr-FR" sz="800" dirty="0">
                <a:solidFill>
                  <a:srgbClr val="000000"/>
                </a:solidFill>
                <a:latin typeface="Trebuchet MS" panose="020B0603020202020204" pitchFamily="34" charset="0"/>
              </a:rPr>
              <a:t> </a:t>
            </a:r>
            <a:r>
              <a:rPr lang="fr-FR" sz="800" dirty="0" err="1">
                <a:solidFill>
                  <a:srgbClr val="000000"/>
                </a:solidFill>
                <a:latin typeface="Trebuchet MS" panose="020B0603020202020204" pitchFamily="34" charset="0"/>
              </a:rPr>
              <a:t>onu</a:t>
            </a:r>
            <a:r>
              <a:rPr lang="fr-FR" sz="800" dirty="0">
                <a:solidFill>
                  <a:srgbClr val="000000"/>
                </a:solidFill>
                <a:latin typeface="Trebuchet MS" panose="020B0603020202020204" pitchFamily="34" charset="0"/>
              </a:rPr>
              <a:t> uni 1 vlan-profile %1</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cmd</a:t>
            </a:r>
            <a:r>
              <a:rPr lang="en-US" sz="800" dirty="0">
                <a:solidFill>
                  <a:srgbClr val="000000"/>
                </a:solidFill>
                <a:latin typeface="Trebuchet MS" panose="020B0603020202020204" pitchFamily="34" charset="0"/>
              </a:rPr>
              <a:t>-sequence 005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onu</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uni</a:t>
            </a:r>
            <a:r>
              <a:rPr lang="en-US" sz="800" dirty="0">
                <a:solidFill>
                  <a:srgbClr val="000000"/>
                </a:solidFill>
                <a:latin typeface="Trebuchet MS" panose="020B0603020202020204" pitchFamily="34" charset="0"/>
              </a:rPr>
              <a:t> 1 </a:t>
            </a:r>
            <a:r>
              <a:rPr lang="en-US" sz="800" dirty="0" err="1">
                <a:solidFill>
                  <a:srgbClr val="000000"/>
                </a:solidFill>
                <a:latin typeface="Trebuchet MS" panose="020B0603020202020204" pitchFamily="34" charset="0"/>
              </a:rPr>
              <a:t>mcst</a:t>
            </a:r>
            <a:r>
              <a:rPr lang="en-US" sz="800" dirty="0">
                <a:solidFill>
                  <a:srgbClr val="000000"/>
                </a:solidFill>
                <a:latin typeface="Trebuchet MS" panose="020B0603020202020204" pitchFamily="34" charset="0"/>
              </a:rPr>
              <a:t>-</a:t>
            </a:r>
            <a:r>
              <a:rPr lang="en-US" sz="800" dirty="0" err="1">
                <a:solidFill>
                  <a:srgbClr val="000000"/>
                </a:solidFill>
                <a:latin typeface="Trebuchet MS" panose="020B0603020202020204" pitchFamily="34" charset="0"/>
              </a:rPr>
              <a:t>oper</a:t>
            </a:r>
            <a:r>
              <a:rPr lang="en-US" sz="800" dirty="0">
                <a:solidFill>
                  <a:srgbClr val="000000"/>
                </a:solidFill>
                <a:latin typeface="Trebuchet MS" panose="020B0603020202020204" pitchFamily="34" charset="0"/>
              </a:rPr>
              <a:t>-profile IPTV</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cmd</a:t>
            </a:r>
            <a:r>
              <a:rPr lang="en-US" sz="800" dirty="0">
                <a:solidFill>
                  <a:srgbClr val="000000"/>
                </a:solidFill>
                <a:latin typeface="Trebuchet MS" panose="020B0603020202020204" pitchFamily="34" charset="0"/>
              </a:rPr>
              <a:t>-sequence 006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onu</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uni</a:t>
            </a:r>
            <a:r>
              <a:rPr lang="en-US" sz="800" dirty="0">
                <a:solidFill>
                  <a:srgbClr val="000000"/>
                </a:solidFill>
                <a:latin typeface="Trebuchet MS" panose="020B0603020202020204" pitchFamily="34" charset="0"/>
              </a:rPr>
              <a:t> 1 </a:t>
            </a:r>
            <a:r>
              <a:rPr lang="en-US" sz="800" dirty="0" err="1">
                <a:solidFill>
                  <a:srgbClr val="000000"/>
                </a:solidFill>
                <a:latin typeface="Trebuchet MS" panose="020B0603020202020204" pitchFamily="34" charset="0"/>
              </a:rPr>
              <a:t>mcst</a:t>
            </a:r>
            <a:r>
              <a:rPr lang="en-US" sz="800" dirty="0">
                <a:solidFill>
                  <a:srgbClr val="000000"/>
                </a:solidFill>
                <a:latin typeface="Trebuchet MS" panose="020B0603020202020204" pitchFamily="34" charset="0"/>
              </a:rPr>
              <a:t>-dynamic-group-profile IPTV</a:t>
            </a:r>
            <a:endParaRPr lang="ru-RU" sz="800" dirty="0">
              <a:solidFill>
                <a:srgbClr val="000000"/>
              </a:solidFill>
              <a:latin typeface="Trebuchet MS" panose="020B0603020202020204" pitchFamily="34" charset="0"/>
            </a:endParaRPr>
          </a:p>
          <a:p>
            <a:pPr marL="0" indent="0" defTabSz="360000">
              <a:lnSpc>
                <a:spcPts val="600"/>
              </a:lnSpc>
              <a:buNone/>
            </a:pPr>
            <a:endParaRPr lang="en-US" sz="800" dirty="0">
              <a:solidFill>
                <a:srgbClr val="000000"/>
              </a:solidFill>
              <a:latin typeface="Trebuchet MS" panose="020B0603020202020204" pitchFamily="34" charset="0"/>
            </a:endParaRPr>
          </a:p>
          <a:p>
            <a:pPr marL="0" indent="0" defTabSz="360000">
              <a:lnSpc>
                <a:spcPts val="600"/>
              </a:lnSpc>
              <a:buNone/>
            </a:pPr>
            <a:r>
              <a:rPr lang="en-US" sz="800" dirty="0">
                <a:solidFill>
                  <a:srgbClr val="000000"/>
                </a:solidFill>
                <a:latin typeface="Trebuchet MS" panose="020B0603020202020204" pitchFamily="34" charset="0"/>
              </a:rPr>
              <a:t>interface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0/1</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pre-</a:t>
            </a:r>
            <a:r>
              <a:rPr lang="en-US" sz="800" dirty="0" err="1">
                <a:solidFill>
                  <a:srgbClr val="000000"/>
                </a:solidFill>
                <a:latin typeface="Trebuchet MS" panose="020B0603020202020204" pitchFamily="34" charset="0"/>
              </a:rPr>
              <a:t>config</a:t>
            </a:r>
            <a:r>
              <a:rPr lang="en-US" sz="800" dirty="0">
                <a:solidFill>
                  <a:srgbClr val="000000"/>
                </a:solidFill>
                <a:latin typeface="Trebuchet MS" panose="020B0603020202020204" pitchFamily="34" charset="0"/>
              </a:rPr>
              <a:t>-template qinq-p1 bind-</a:t>
            </a:r>
            <a:r>
              <a:rPr lang="en-US" sz="800" dirty="0" err="1">
                <a:solidFill>
                  <a:srgbClr val="000000"/>
                </a:solidFill>
                <a:latin typeface="Trebuchet MS" panose="020B0603020202020204" pitchFamily="34" charset="0"/>
              </a:rPr>
              <a:t>onuid</a:t>
            </a:r>
            <a:r>
              <a:rPr lang="en-US" sz="800" dirty="0">
                <a:solidFill>
                  <a:srgbClr val="000000"/>
                </a:solidFill>
                <a:latin typeface="Trebuchet MS" panose="020B0603020202020204" pitchFamily="34" charset="0"/>
              </a:rPr>
              <a:t> 1 </a:t>
            </a:r>
            <a:r>
              <a:rPr lang="en-US" sz="800" dirty="0" err="1">
                <a:solidFill>
                  <a:srgbClr val="000000"/>
                </a:solidFill>
                <a:latin typeface="Trebuchet MS" panose="020B0603020202020204" pitchFamily="34" charset="0"/>
              </a:rPr>
              <a:t>param</a:t>
            </a:r>
            <a:r>
              <a:rPr lang="en-US" sz="800" dirty="0">
                <a:solidFill>
                  <a:srgbClr val="000000"/>
                </a:solidFill>
                <a:latin typeface="Trebuchet MS" panose="020B0603020202020204" pitchFamily="34" charset="0"/>
              </a:rPr>
              <a:t> 1001</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pre-</a:t>
            </a:r>
            <a:r>
              <a:rPr lang="en-US" sz="800" dirty="0" err="1">
                <a:solidFill>
                  <a:srgbClr val="000000"/>
                </a:solidFill>
                <a:latin typeface="Trebuchet MS" panose="020B0603020202020204" pitchFamily="34" charset="0"/>
              </a:rPr>
              <a:t>config</a:t>
            </a:r>
            <a:r>
              <a:rPr lang="en-US" sz="800" dirty="0">
                <a:solidFill>
                  <a:srgbClr val="000000"/>
                </a:solidFill>
                <a:latin typeface="Trebuchet MS" panose="020B0603020202020204" pitchFamily="34" charset="0"/>
              </a:rPr>
              <a:t>-template qinq-p1 bind-</a:t>
            </a:r>
            <a:r>
              <a:rPr lang="en-US" sz="800" dirty="0" err="1">
                <a:solidFill>
                  <a:srgbClr val="000000"/>
                </a:solidFill>
                <a:latin typeface="Trebuchet MS" panose="020B0603020202020204" pitchFamily="34" charset="0"/>
              </a:rPr>
              <a:t>onuid</a:t>
            </a:r>
            <a:r>
              <a:rPr lang="en-US" sz="800" dirty="0">
                <a:solidFill>
                  <a:srgbClr val="000000"/>
                </a:solidFill>
                <a:latin typeface="Trebuchet MS" panose="020B0603020202020204" pitchFamily="34" charset="0"/>
              </a:rPr>
              <a:t> 2 </a:t>
            </a:r>
            <a:r>
              <a:rPr lang="en-US" sz="800" dirty="0" err="1">
                <a:solidFill>
                  <a:srgbClr val="000000"/>
                </a:solidFill>
                <a:latin typeface="Trebuchet MS" panose="020B0603020202020204" pitchFamily="34" charset="0"/>
              </a:rPr>
              <a:t>param</a:t>
            </a:r>
            <a:r>
              <a:rPr lang="en-US" sz="800" dirty="0">
                <a:solidFill>
                  <a:srgbClr val="000000"/>
                </a:solidFill>
                <a:latin typeface="Trebuchet MS" panose="020B0603020202020204" pitchFamily="34" charset="0"/>
              </a:rPr>
              <a:t> 1002</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gpon</a:t>
            </a:r>
            <a:r>
              <a:rPr lang="en-US" sz="800" dirty="0">
                <a:solidFill>
                  <a:srgbClr val="000000"/>
                </a:solidFill>
                <a:latin typeface="Trebuchet MS" panose="020B0603020202020204" pitchFamily="34" charset="0"/>
              </a:rPr>
              <a:t> pre-</a:t>
            </a:r>
            <a:r>
              <a:rPr lang="en-US" sz="800" dirty="0" err="1">
                <a:solidFill>
                  <a:srgbClr val="000000"/>
                </a:solidFill>
                <a:latin typeface="Trebuchet MS" panose="020B0603020202020204" pitchFamily="34" charset="0"/>
              </a:rPr>
              <a:t>config</a:t>
            </a:r>
            <a:r>
              <a:rPr lang="en-US" sz="800" dirty="0">
                <a:solidFill>
                  <a:srgbClr val="000000"/>
                </a:solidFill>
                <a:latin typeface="Trebuchet MS" panose="020B0603020202020204" pitchFamily="34" charset="0"/>
              </a:rPr>
              <a:t>-template qinq-p1 bind-</a:t>
            </a:r>
            <a:r>
              <a:rPr lang="en-US" sz="800" dirty="0" err="1">
                <a:solidFill>
                  <a:srgbClr val="000000"/>
                </a:solidFill>
                <a:latin typeface="Trebuchet MS" panose="020B0603020202020204" pitchFamily="34" charset="0"/>
              </a:rPr>
              <a:t>onuid</a:t>
            </a:r>
            <a:r>
              <a:rPr lang="en-US" sz="800" dirty="0">
                <a:solidFill>
                  <a:srgbClr val="000000"/>
                </a:solidFill>
                <a:latin typeface="Trebuchet MS" panose="020B0603020202020204" pitchFamily="34" charset="0"/>
              </a:rPr>
              <a:t> 3 </a:t>
            </a:r>
            <a:r>
              <a:rPr lang="en-US" sz="800" dirty="0" err="1">
                <a:solidFill>
                  <a:srgbClr val="000000"/>
                </a:solidFill>
                <a:latin typeface="Trebuchet MS" panose="020B0603020202020204" pitchFamily="34" charset="0"/>
              </a:rPr>
              <a:t>param</a:t>
            </a:r>
            <a:r>
              <a:rPr lang="en-US" sz="800" dirty="0">
                <a:solidFill>
                  <a:srgbClr val="000000"/>
                </a:solidFill>
                <a:latin typeface="Trebuchet MS" panose="020B0603020202020204" pitchFamily="34" charset="0"/>
              </a:rPr>
              <a:t> 1003</a:t>
            </a:r>
          </a:p>
          <a:p>
            <a:pPr marL="0" indent="0" defTabSz="360000">
              <a:lnSpc>
                <a:spcPts val="600"/>
              </a:lnSpc>
              <a:buNone/>
            </a:pPr>
            <a:r>
              <a:rPr lang="en-US" sz="800" dirty="0">
                <a:solidFill>
                  <a:srgbClr val="000000"/>
                </a:solidFill>
                <a:latin typeface="Trebuchet MS" panose="020B0603020202020204" pitchFamily="34" charset="0"/>
              </a:rPr>
              <a:t>……</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switchport</a:t>
            </a:r>
            <a:r>
              <a:rPr lang="en-US" sz="800" dirty="0">
                <a:solidFill>
                  <a:srgbClr val="000000"/>
                </a:solidFill>
                <a:latin typeface="Trebuchet MS" panose="020B0603020202020204" pitchFamily="34" charset="0"/>
              </a:rPr>
              <a:t> trunk </a:t>
            </a:r>
            <a:r>
              <a:rPr lang="en-US" sz="800" dirty="0" err="1">
                <a:solidFill>
                  <a:srgbClr val="000000"/>
                </a:solidFill>
                <a:latin typeface="Trebuchet MS" panose="020B0603020202020204" pitchFamily="34" charset="0"/>
              </a:rPr>
              <a:t>vlan</a:t>
            </a:r>
            <a:r>
              <a:rPr lang="en-US" sz="800" dirty="0">
                <a:solidFill>
                  <a:srgbClr val="000000"/>
                </a:solidFill>
                <a:latin typeface="Trebuchet MS" panose="020B0603020202020204" pitchFamily="34" charset="0"/>
              </a:rPr>
              <a:t>-allowed 142,4015</a:t>
            </a:r>
          </a:p>
          <a:p>
            <a:pPr marL="0" indent="0" defTabSz="360000">
              <a:lnSpc>
                <a:spcPts val="600"/>
              </a:lnSpc>
              <a:buNone/>
            </a:pP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switchport</a:t>
            </a:r>
            <a:r>
              <a:rPr lang="en-US" sz="800" dirty="0">
                <a:solidFill>
                  <a:srgbClr val="000000"/>
                </a:solidFill>
                <a:latin typeface="Trebuchet MS" panose="020B0603020202020204" pitchFamily="34" charset="0"/>
              </a:rPr>
              <a:t> mode dot1q-translating-tunnel</a:t>
            </a:r>
          </a:p>
          <a:p>
            <a:pPr>
              <a:lnSpc>
                <a:spcPts val="600"/>
              </a:lnSpc>
            </a:pPr>
            <a:endParaRPr lang="en-US" sz="800" dirty="0">
              <a:solidFill>
                <a:srgbClr val="000000"/>
              </a:solidFill>
              <a:latin typeface="Times New Roman" panose="02020603050405020304" pitchFamily="18" charset="0"/>
            </a:endParaRPr>
          </a:p>
          <a:p>
            <a:pPr lvl="0">
              <a:lnSpc>
                <a:spcPts val="600"/>
              </a:lnSpc>
              <a:defRPr/>
            </a:pPr>
            <a:endParaRPr lang="en-US" sz="800" b="1" spc="-1" dirty="0">
              <a:solidFill>
                <a:srgbClr val="6D28AA"/>
              </a:solidFill>
              <a:latin typeface="Trebuchet MS" panose="020B0603020202020204" charset="0"/>
              <a:cs typeface="Trebuchet MS" panose="020B0603020202020204" charset="0"/>
            </a:endParaRPr>
          </a:p>
          <a:p>
            <a:pPr lvl="0">
              <a:lnSpc>
                <a:spcPts val="600"/>
              </a:lnSpc>
              <a:defRPr/>
            </a:pPr>
            <a:endParaRPr lang="en-US" sz="800" b="1" spc="-1" dirty="0">
              <a:solidFill>
                <a:srgbClr val="6D28AA"/>
              </a:solidFill>
              <a:latin typeface="Trebuchet MS" panose="020B0603020202020204" charset="0"/>
              <a:cs typeface="Trebuchet MS" panose="020B0603020202020204" charset="0"/>
            </a:endParaRPr>
          </a:p>
          <a:p>
            <a:pPr lvl="0">
              <a:lnSpc>
                <a:spcPts val="600"/>
              </a:lnSpc>
              <a:defRPr/>
            </a:pPr>
            <a:endParaRPr lang="ru-RU" sz="800" spc="-1" dirty="0">
              <a:solidFill>
                <a:srgbClr val="6D28AA"/>
              </a:solidFill>
              <a:latin typeface="Trebuchet MS" panose="020B0603020202020204" charset="0"/>
              <a:cs typeface="Trebuchet MS" panose="020B0603020202020204" charset="0"/>
            </a:endParaRPr>
          </a:p>
          <a:p>
            <a:pPr>
              <a:lnSpc>
                <a:spcPts val="600"/>
              </a:lnSpc>
            </a:pPr>
            <a:endParaRPr lang="ru-RU" sz="800" dirty="0"/>
          </a:p>
        </p:txBody>
      </p:sp>
    </p:spTree>
    <p:extLst>
      <p:ext uri="{BB962C8B-B14F-4D97-AF65-F5344CB8AC3E}">
        <p14:creationId xmlns:p14="http://schemas.microsoft.com/office/powerpoint/2010/main" val="104658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3" name="Прямоугольник 2"/>
          <p:cNvSpPr/>
          <p:nvPr/>
        </p:nvSpPr>
        <p:spPr>
          <a:xfrm>
            <a:off x="3572079" y="2231410"/>
            <a:ext cx="4572000" cy="1938992"/>
          </a:xfrm>
          <a:prstGeom prst="rect">
            <a:avLst/>
          </a:prstGeom>
        </p:spPr>
        <p:txBody>
          <a:bodyPr>
            <a:spAutoFit/>
          </a:bodyPr>
          <a:lstStyle/>
          <a:p>
            <a:pPr lvl="0">
              <a:defRPr/>
            </a:pPr>
            <a:r>
              <a:rPr lang="en-US" sz="1000" spc="-1" dirty="0">
                <a:solidFill>
                  <a:schemeClr val="bg1"/>
                </a:solidFill>
                <a:latin typeface="Trebuchet MS" panose="020B0603020202020204" charset="0"/>
                <a:cs typeface="Trebuchet MS" panose="020B0603020202020204" charset="0"/>
              </a:rPr>
              <a:t>interface GPON0/2:4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equipment-id HG8145V5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tcont</a:t>
            </a:r>
            <a:r>
              <a:rPr lang="en-US" sz="1000" spc="-1" dirty="0">
                <a:solidFill>
                  <a:schemeClr val="bg1"/>
                </a:solidFill>
                <a:latin typeface="Trebuchet MS" panose="020B0603020202020204" charset="0"/>
                <a:cs typeface="Trebuchet MS" panose="020B0603020202020204" charset="0"/>
              </a:rPr>
              <a:t>-virtual-port-bind-profile </a:t>
            </a:r>
            <a:r>
              <a:rPr lang="en-US" sz="1000" spc="-1" dirty="0" err="1">
                <a:solidFill>
                  <a:schemeClr val="bg1"/>
                </a:solidFill>
                <a:latin typeface="Trebuchet MS" panose="020B0603020202020204" charset="0"/>
                <a:cs typeface="Trebuchet MS" panose="020B0603020202020204" charset="0"/>
              </a:rPr>
              <a:t>tvbind</a:t>
            </a:r>
            <a:r>
              <a:rPr lang="en-US" sz="1000" spc="-1" dirty="0">
                <a:solidFill>
                  <a:schemeClr val="bg1"/>
                </a:solidFill>
                <a:latin typeface="Trebuchet MS" panose="020B0603020202020204" charset="0"/>
                <a:cs typeface="Trebuchet MS" panose="020B0603020202020204" charset="0"/>
              </a:rPr>
              <a:t>-default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flow-mapping-profile flow-mapping-default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virtual-port 1 gem-port 259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tcont</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alloc</a:t>
            </a:r>
            <a:r>
              <a:rPr lang="en-US" sz="1000" spc="-1" dirty="0">
                <a:solidFill>
                  <a:schemeClr val="bg1"/>
                </a:solidFill>
                <a:latin typeface="Trebuchet MS" panose="020B0603020202020204" charset="0"/>
                <a:cs typeface="Trebuchet MS" panose="020B0603020202020204" charset="0"/>
              </a:rPr>
              <a:t>-id 259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uni</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vlan</a:t>
            </a:r>
            <a:r>
              <a:rPr lang="en-US" sz="1000" spc="-1" dirty="0">
                <a:solidFill>
                  <a:schemeClr val="bg1"/>
                </a:solidFill>
                <a:latin typeface="Trebuchet MS" panose="020B0603020202020204" charset="0"/>
                <a:cs typeface="Trebuchet MS" panose="020B0603020202020204" charset="0"/>
              </a:rPr>
              <a:t>-profile ONU-VLAN-XX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uni</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mcst</a:t>
            </a:r>
            <a:r>
              <a:rPr lang="en-US" sz="1000" spc="-1" dirty="0">
                <a:solidFill>
                  <a:schemeClr val="bg1"/>
                </a:solidFill>
                <a:latin typeface="Trebuchet MS" panose="020B0603020202020204" charset="0"/>
                <a:cs typeface="Trebuchet MS" panose="020B0603020202020204" charset="0"/>
              </a:rPr>
              <a:t>-</a:t>
            </a:r>
            <a:r>
              <a:rPr lang="en-US" sz="1000" spc="-1" dirty="0" err="1">
                <a:solidFill>
                  <a:schemeClr val="bg1"/>
                </a:solidFill>
                <a:latin typeface="Trebuchet MS" panose="020B0603020202020204" charset="0"/>
                <a:cs typeface="Trebuchet MS" panose="020B0603020202020204" charset="0"/>
              </a:rPr>
              <a:t>oper</a:t>
            </a:r>
            <a:r>
              <a:rPr lang="en-US" sz="1000" spc="-1" dirty="0">
                <a:solidFill>
                  <a:schemeClr val="bg1"/>
                </a:solidFill>
                <a:latin typeface="Trebuchet MS" panose="020B0603020202020204" charset="0"/>
                <a:cs typeface="Trebuchet MS" panose="020B0603020202020204" charset="0"/>
              </a:rPr>
              <a:t>-profile IPTV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uni</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mcst</a:t>
            </a:r>
            <a:r>
              <a:rPr lang="en-US" sz="1000" spc="-1" dirty="0">
                <a:solidFill>
                  <a:schemeClr val="bg1"/>
                </a:solidFill>
                <a:latin typeface="Trebuchet MS" panose="020B0603020202020204" charset="0"/>
                <a:cs typeface="Trebuchet MS" panose="020B0603020202020204" charset="0"/>
              </a:rPr>
              <a:t>-dynamic-group-profile IPTV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veip</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veip</a:t>
            </a:r>
            <a:r>
              <a:rPr lang="en-US" sz="1000" spc="-1" dirty="0">
                <a:solidFill>
                  <a:schemeClr val="bg1"/>
                </a:solidFill>
                <a:latin typeface="Trebuchet MS" panose="020B0603020202020204" charset="0"/>
                <a:cs typeface="Trebuchet MS" panose="020B0603020202020204" charset="0"/>
              </a:rPr>
              <a:t>-profile </a:t>
            </a:r>
            <a:r>
              <a:rPr lang="en-US" sz="1000" spc="-1" dirty="0" err="1">
                <a:solidFill>
                  <a:schemeClr val="bg1"/>
                </a:solidFill>
                <a:latin typeface="Trebuchet MS" panose="020B0603020202020204" charset="0"/>
                <a:cs typeface="Trebuchet MS" panose="020B0603020202020204" charset="0"/>
              </a:rPr>
              <a:t>veip</a:t>
            </a:r>
            <a:r>
              <a:rPr lang="en-US" sz="1000" spc="-1" dirty="0">
                <a:solidFill>
                  <a:schemeClr val="bg1"/>
                </a:solidFill>
                <a:latin typeface="Trebuchet MS" panose="020B0603020202020204" charset="0"/>
                <a:cs typeface="Trebuchet MS" panose="020B0603020202020204" charset="0"/>
              </a:rPr>
              <a:t>-test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ip</a:t>
            </a:r>
            <a:r>
              <a:rPr lang="en-US" sz="1000" spc="-1" dirty="0">
                <a:solidFill>
                  <a:schemeClr val="bg1"/>
                </a:solidFill>
                <a:latin typeface="Trebuchet MS" panose="020B0603020202020204" charset="0"/>
                <a:cs typeface="Trebuchet MS" panose="020B0603020202020204" charset="0"/>
              </a:rPr>
              <a:t>-host 1 </a:t>
            </a:r>
            <a:r>
              <a:rPr lang="en-US" sz="1000" spc="-1" dirty="0" err="1">
                <a:solidFill>
                  <a:schemeClr val="bg1"/>
                </a:solidFill>
                <a:latin typeface="Trebuchet MS" panose="020B0603020202020204" charset="0"/>
                <a:cs typeface="Trebuchet MS" panose="020B0603020202020204" charset="0"/>
              </a:rPr>
              <a:t>vlan</a:t>
            </a:r>
            <a:r>
              <a:rPr lang="en-US" sz="1000" spc="-1" dirty="0">
                <a:solidFill>
                  <a:schemeClr val="bg1"/>
                </a:solidFill>
                <a:latin typeface="Trebuchet MS" panose="020B0603020202020204" charset="0"/>
                <a:cs typeface="Trebuchet MS" panose="020B0603020202020204" charset="0"/>
              </a:rPr>
              <a:t>-profile vlan777 </a:t>
            </a:r>
          </a:p>
          <a:p>
            <a:pPr lvl="0">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ip</a:t>
            </a:r>
            <a:r>
              <a:rPr lang="en-US" sz="1000" spc="-1" dirty="0">
                <a:solidFill>
                  <a:schemeClr val="bg1"/>
                </a:solidFill>
                <a:latin typeface="Trebuchet MS" panose="020B0603020202020204" charset="0"/>
                <a:cs typeface="Trebuchet MS" panose="020B0603020202020204" charset="0"/>
              </a:rPr>
              <a:t>-host 1 address static 10.59.1.29 255.255.255.0 10.59.1.1</a:t>
            </a:r>
          </a:p>
        </p:txBody>
      </p:sp>
      <p:sp>
        <p:nvSpPr>
          <p:cNvPr id="2" name="Заголовок 1"/>
          <p:cNvSpPr>
            <a:spLocks noGrp="1"/>
          </p:cNvSpPr>
          <p:nvPr>
            <p:ph type="title"/>
          </p:nvPr>
        </p:nvSpPr>
        <p:spPr/>
        <p:txBody>
          <a:bodyPr/>
          <a:lstStyle/>
          <a:p>
            <a:r>
              <a:rPr lang="ru-RU" dirty="0"/>
              <a:t>Примеры конфигураций</a:t>
            </a:r>
            <a:br>
              <a:rPr lang="ru-RU" dirty="0"/>
            </a:br>
            <a:endParaRPr lang="ru-RU" dirty="0"/>
          </a:p>
        </p:txBody>
      </p:sp>
      <p:sp>
        <p:nvSpPr>
          <p:cNvPr id="4" name="Текст 3"/>
          <p:cNvSpPr>
            <a:spLocks noGrp="1"/>
          </p:cNvSpPr>
          <p:nvPr>
            <p:ph type="body" sz="quarter" idx="11"/>
          </p:nvPr>
        </p:nvSpPr>
        <p:spPr/>
        <p:txBody>
          <a:bodyPr/>
          <a:lstStyle/>
          <a:p>
            <a:pPr marL="0" lvl="0" indent="0">
              <a:spcBef>
                <a:spcPts val="0"/>
              </a:spcBef>
              <a:buClrTx/>
              <a:buSzTx/>
              <a:buNone/>
              <a:defRPr/>
            </a:pPr>
            <a:r>
              <a:rPr lang="ru-RU" sz="1000" b="1" spc="-1" dirty="0">
                <a:solidFill>
                  <a:schemeClr val="bg1"/>
                </a:solidFill>
                <a:latin typeface="Trebuchet MS" panose="020B0603020202020204" charset="0"/>
                <a:cs typeface="Trebuchet MS" panose="020B0603020202020204" charset="0"/>
              </a:rPr>
              <a:t>Пример настройки </a:t>
            </a:r>
            <a:r>
              <a:rPr lang="en-US" sz="1000" b="1" spc="-1" dirty="0">
                <a:solidFill>
                  <a:schemeClr val="bg1"/>
                </a:solidFill>
                <a:latin typeface="Trebuchet MS" panose="020B0603020202020204" charset="0"/>
                <a:cs typeface="Trebuchet MS" panose="020B0603020202020204" charset="0"/>
              </a:rPr>
              <a:t>HUAWEI HGU ONU + TR069:</a:t>
            </a:r>
            <a:endParaRPr lang="ru-RU" sz="1000" b="1" spc="-1" dirty="0">
              <a:solidFill>
                <a:schemeClr val="bg1"/>
              </a:solidFill>
              <a:latin typeface="Trebuchet MS" panose="020B0603020202020204" charset="0"/>
              <a:cs typeface="Trebuchet MS" panose="020B0603020202020204" charset="0"/>
            </a:endParaRPr>
          </a:p>
          <a:p>
            <a:pPr marL="0" lvl="0" indent="0">
              <a:spcBef>
                <a:spcPts val="0"/>
              </a:spcBef>
              <a:buClrTx/>
              <a:buSzTx/>
              <a:buNone/>
              <a:defRPr/>
            </a:pPr>
            <a:endParaRPr lang="en-US" sz="1000" b="1" spc="-1" dirty="0">
              <a:solidFill>
                <a:schemeClr val="bg1"/>
              </a:solidFill>
              <a:latin typeface="Trebuchet MS" panose="020B0603020202020204" charset="0"/>
              <a:cs typeface="Trebuchet MS" panose="020B0603020202020204" charset="0"/>
            </a:endParaRPr>
          </a:p>
          <a:p>
            <a:pPr marL="0" lvl="0" indent="0">
              <a:spcBef>
                <a:spcPts val="0"/>
              </a:spcBef>
              <a:buClrTx/>
              <a:buSzTx/>
              <a:buNone/>
              <a:defRPr/>
            </a:pP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profile </a:t>
            </a:r>
            <a:r>
              <a:rPr lang="en-US" sz="1000" spc="-1" dirty="0" err="1">
                <a:solidFill>
                  <a:schemeClr val="bg1"/>
                </a:solidFill>
                <a:latin typeface="Trebuchet MS" panose="020B0603020202020204" charset="0"/>
                <a:cs typeface="Trebuchet MS" panose="020B0603020202020204" charset="0"/>
              </a:rPr>
              <a:t>onu-veip</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veip</a:t>
            </a:r>
            <a:r>
              <a:rPr lang="en-US" sz="1000" spc="-1" dirty="0">
                <a:solidFill>
                  <a:schemeClr val="bg1"/>
                </a:solidFill>
                <a:latin typeface="Trebuchet MS" panose="020B0603020202020204" charset="0"/>
                <a:cs typeface="Trebuchet MS" panose="020B0603020202020204" charset="0"/>
              </a:rPr>
              <a:t>-test id 1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-profile </a:t>
            </a:r>
            <a:r>
              <a:rPr lang="en-US" sz="1000" spc="-1" dirty="0" err="1">
                <a:solidFill>
                  <a:schemeClr val="bg1"/>
                </a:solidFill>
                <a:latin typeface="Trebuchet MS" panose="020B0603020202020204" charset="0"/>
                <a:cs typeface="Trebuchet MS" panose="020B0603020202020204" charset="0"/>
              </a:rPr>
              <a:t>mgmt</a:t>
            </a:r>
            <a:r>
              <a:rPr lang="en-US" sz="1000" spc="-1" dirty="0">
                <a:solidFill>
                  <a:schemeClr val="bg1"/>
                </a:solidFill>
                <a:latin typeface="Trebuchet MS" panose="020B0603020202020204" charset="0"/>
                <a:cs typeface="Trebuchet MS" panose="020B0603020202020204" charset="0"/>
              </a:rPr>
              <a:t> bind </a:t>
            </a:r>
            <a:r>
              <a:rPr lang="en-US" sz="1000" spc="-1" dirty="0" err="1">
                <a:solidFill>
                  <a:schemeClr val="bg1"/>
                </a:solidFill>
                <a:latin typeface="Trebuchet MS" panose="020B0603020202020204" charset="0"/>
                <a:cs typeface="Trebuchet MS" panose="020B0603020202020204" charset="0"/>
              </a:rPr>
              <a:t>ip</a:t>
            </a:r>
            <a:r>
              <a:rPr lang="en-US" sz="1000" spc="-1" dirty="0">
                <a:solidFill>
                  <a:schemeClr val="bg1"/>
                </a:solidFill>
                <a:latin typeface="Trebuchet MS" panose="020B0603020202020204" charset="0"/>
                <a:cs typeface="Trebuchet MS" panose="020B0603020202020204" charset="0"/>
              </a:rPr>
              <a:t>-host 1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-profile tr-069 </a:t>
            </a:r>
            <a:r>
              <a:rPr lang="en-US" sz="1000" spc="-1" dirty="0" err="1">
                <a:solidFill>
                  <a:schemeClr val="bg1"/>
                </a:solidFill>
                <a:latin typeface="Trebuchet MS" panose="020B0603020202020204" charset="0"/>
                <a:cs typeface="Trebuchet MS" panose="020B0603020202020204" charset="0"/>
              </a:rPr>
              <a:t>url</a:t>
            </a:r>
            <a:r>
              <a:rPr lang="en-US" sz="1000" spc="-1" dirty="0">
                <a:solidFill>
                  <a:schemeClr val="bg1"/>
                </a:solidFill>
                <a:latin typeface="Trebuchet MS" panose="020B0603020202020204" charset="0"/>
                <a:cs typeface="Trebuchet MS" panose="020B0603020202020204" charset="0"/>
              </a:rPr>
              <a:t> http://10.80.3.161:7537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-profile tr-069 username UserName1 password UserPassword1</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profile </a:t>
            </a:r>
            <a:r>
              <a:rPr lang="en-US" sz="1000" spc="-1" dirty="0" err="1">
                <a:solidFill>
                  <a:schemeClr val="bg1"/>
                </a:solidFill>
                <a:latin typeface="Trebuchet MS" panose="020B0603020202020204" charset="0"/>
                <a:cs typeface="Trebuchet MS" panose="020B0603020202020204" charset="0"/>
              </a:rPr>
              <a:t>onu-vlan</a:t>
            </a:r>
            <a:r>
              <a:rPr lang="en-US" sz="1000" spc="-1" dirty="0">
                <a:solidFill>
                  <a:schemeClr val="bg1"/>
                </a:solidFill>
                <a:latin typeface="Trebuchet MS" panose="020B0603020202020204" charset="0"/>
                <a:cs typeface="Trebuchet MS" panose="020B0603020202020204" charset="0"/>
              </a:rPr>
              <a:t> vlan777 id 7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-profile </a:t>
            </a:r>
            <a:r>
              <a:rPr lang="en-US" sz="1000" spc="-1" dirty="0" err="1">
                <a:solidFill>
                  <a:schemeClr val="bg1"/>
                </a:solidFill>
                <a:latin typeface="Trebuchet MS" panose="020B0603020202020204" charset="0"/>
                <a:cs typeface="Trebuchet MS" panose="020B0603020202020204" charset="0"/>
              </a:rPr>
              <a:t>vlan</a:t>
            </a:r>
            <a:r>
              <a:rPr lang="en-US" sz="1000" spc="-1" dirty="0">
                <a:solidFill>
                  <a:schemeClr val="bg1"/>
                </a:solidFill>
                <a:latin typeface="Trebuchet MS" panose="020B0603020202020204" charset="0"/>
                <a:cs typeface="Trebuchet MS" panose="020B0603020202020204" charset="0"/>
              </a:rPr>
              <a:t> mode trunk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-profile </a:t>
            </a:r>
            <a:r>
              <a:rPr lang="en-US" sz="1000" spc="-1" dirty="0" err="1">
                <a:solidFill>
                  <a:schemeClr val="bg1"/>
                </a:solidFill>
                <a:latin typeface="Trebuchet MS" panose="020B0603020202020204" charset="0"/>
                <a:cs typeface="Trebuchet MS" panose="020B0603020202020204" charset="0"/>
              </a:rPr>
              <a:t>vlan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pvid</a:t>
            </a:r>
            <a:r>
              <a:rPr lang="en-US" sz="1000" spc="-1" dirty="0">
                <a:solidFill>
                  <a:schemeClr val="bg1"/>
                </a:solidFill>
                <a:latin typeface="Trebuchet MS" panose="020B0603020202020204" charset="0"/>
                <a:cs typeface="Trebuchet MS" panose="020B0603020202020204" charset="0"/>
              </a:rPr>
              <a:t> 777 0</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endParaRPr lang="ru-RU" sz="1000" spc="-1" dirty="0">
              <a:solidFill>
                <a:schemeClr val="bg1"/>
              </a:solidFill>
              <a:latin typeface="Trebuchet MS" panose="020B0603020202020204" charset="0"/>
              <a:cs typeface="Trebuchet MS" panose="020B0603020202020204" charset="0"/>
            </a:endParaRPr>
          </a:p>
          <a:p>
            <a:endParaRPr lang="ru-RU" sz="1000" dirty="0">
              <a:solidFill>
                <a:schemeClr val="bg1"/>
              </a:solidFill>
            </a:endParaRPr>
          </a:p>
        </p:txBody>
      </p:sp>
    </p:spTree>
    <p:extLst>
      <p:ext uri="{BB962C8B-B14F-4D97-AF65-F5344CB8AC3E}">
        <p14:creationId xmlns:p14="http://schemas.microsoft.com/office/powerpoint/2010/main" val="330415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2" name="Заголовок 1"/>
          <p:cNvSpPr>
            <a:spLocks noGrp="1"/>
          </p:cNvSpPr>
          <p:nvPr>
            <p:ph type="title"/>
          </p:nvPr>
        </p:nvSpPr>
        <p:spPr/>
        <p:txBody>
          <a:bodyPr/>
          <a:lstStyle/>
          <a:p>
            <a:r>
              <a:rPr lang="ru-RU" dirty="0"/>
              <a:t>Примеры конфигураций</a:t>
            </a:r>
            <a:br>
              <a:rPr lang="ru-RU" dirty="0"/>
            </a:br>
            <a:endParaRPr lang="ru-RU" dirty="0"/>
          </a:p>
        </p:txBody>
      </p:sp>
      <p:sp>
        <p:nvSpPr>
          <p:cNvPr id="3" name="Текст 2"/>
          <p:cNvSpPr>
            <a:spLocks noGrp="1"/>
          </p:cNvSpPr>
          <p:nvPr>
            <p:ph type="body" sz="quarter" idx="11"/>
          </p:nvPr>
        </p:nvSpPr>
        <p:spPr/>
        <p:txBody>
          <a:bodyPr/>
          <a:lstStyle/>
          <a:p>
            <a:pPr marL="0" lvl="0" indent="0">
              <a:spcBef>
                <a:spcPts val="0"/>
              </a:spcBef>
              <a:buClrTx/>
              <a:buSzTx/>
              <a:buNone/>
              <a:defRPr/>
            </a:pPr>
            <a:endParaRPr lang="en-US" sz="1000" spc="-1" dirty="0">
              <a:solidFill>
                <a:schemeClr val="bg1"/>
              </a:solidFill>
              <a:latin typeface="Trebuchet MS" panose="020B0603020202020204" charset="0"/>
              <a:cs typeface="Trebuchet MS" panose="020B0603020202020204" charset="0"/>
            </a:endParaRPr>
          </a:p>
          <a:p>
            <a:pPr marL="0" lvl="0" indent="0">
              <a:spcBef>
                <a:spcPts val="0"/>
              </a:spcBef>
              <a:buClrTx/>
              <a:buSzTx/>
              <a:buNone/>
              <a:defRPr/>
            </a:pP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a:t>
            </a:r>
            <a:r>
              <a:rPr lang="en-US" sz="1000" spc="-1" dirty="0" err="1">
                <a:solidFill>
                  <a:schemeClr val="bg1"/>
                </a:solidFill>
                <a:latin typeface="Trebuchet MS" panose="020B0603020202020204" charset="0"/>
                <a:cs typeface="Trebuchet MS" panose="020B0603020202020204" charset="0"/>
              </a:rPr>
              <a:t>config</a:t>
            </a:r>
            <a:r>
              <a:rPr lang="en-US" sz="1000" spc="-1" dirty="0">
                <a:solidFill>
                  <a:schemeClr val="bg1"/>
                </a:solidFill>
                <a:latin typeface="Trebuchet MS" panose="020B0603020202020204" charset="0"/>
                <a:cs typeface="Trebuchet MS" panose="020B0603020202020204" charset="0"/>
              </a:rPr>
              <a:t>-template HGU-template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001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tcont</a:t>
            </a:r>
            <a:r>
              <a:rPr lang="en-US" sz="1000" spc="-1" dirty="0">
                <a:solidFill>
                  <a:schemeClr val="bg1"/>
                </a:solidFill>
                <a:latin typeface="Trebuchet MS" panose="020B0603020202020204" charset="0"/>
                <a:cs typeface="Trebuchet MS" panose="020B0603020202020204" charset="0"/>
              </a:rPr>
              <a:t>-virtual-port-bind-profile </a:t>
            </a:r>
            <a:r>
              <a:rPr lang="en-US" sz="1000" spc="-1" dirty="0" err="1">
                <a:solidFill>
                  <a:schemeClr val="bg1"/>
                </a:solidFill>
                <a:latin typeface="Trebuchet MS" panose="020B0603020202020204" charset="0"/>
                <a:cs typeface="Trebuchet MS" panose="020B0603020202020204" charset="0"/>
              </a:rPr>
              <a:t>tvbind</a:t>
            </a:r>
            <a:r>
              <a:rPr lang="en-US" sz="1000" spc="-1" dirty="0">
                <a:solidFill>
                  <a:schemeClr val="bg1"/>
                </a:solidFill>
                <a:latin typeface="Trebuchet MS" panose="020B0603020202020204" charset="0"/>
                <a:cs typeface="Trebuchet MS" panose="020B0603020202020204" charset="0"/>
              </a:rPr>
              <a:t>-default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002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flow-mapping-profile flow-mapping-default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003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uni</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vlan</a:t>
            </a:r>
            <a:r>
              <a:rPr lang="en-US" sz="1000" spc="-1" dirty="0">
                <a:solidFill>
                  <a:schemeClr val="bg1"/>
                </a:solidFill>
                <a:latin typeface="Trebuchet MS" panose="020B0603020202020204" charset="0"/>
                <a:cs typeface="Trebuchet MS" panose="020B0603020202020204" charset="0"/>
              </a:rPr>
              <a:t>-profile ONU-VLAN-XX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004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uni</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mcst</a:t>
            </a:r>
            <a:r>
              <a:rPr lang="en-US" sz="1000" spc="-1" dirty="0">
                <a:solidFill>
                  <a:schemeClr val="bg1"/>
                </a:solidFill>
                <a:latin typeface="Trebuchet MS" panose="020B0603020202020204" charset="0"/>
                <a:cs typeface="Trebuchet MS" panose="020B0603020202020204" charset="0"/>
              </a:rPr>
              <a:t>-</a:t>
            </a:r>
            <a:r>
              <a:rPr lang="en-US" sz="1000" spc="-1" dirty="0" err="1">
                <a:solidFill>
                  <a:schemeClr val="bg1"/>
                </a:solidFill>
                <a:latin typeface="Trebuchet MS" panose="020B0603020202020204" charset="0"/>
                <a:cs typeface="Trebuchet MS" panose="020B0603020202020204" charset="0"/>
              </a:rPr>
              <a:t>oper</a:t>
            </a:r>
            <a:r>
              <a:rPr lang="en-US" sz="1000" spc="-1" dirty="0">
                <a:solidFill>
                  <a:schemeClr val="bg1"/>
                </a:solidFill>
                <a:latin typeface="Trebuchet MS" panose="020B0603020202020204" charset="0"/>
                <a:cs typeface="Trebuchet MS" panose="020B0603020202020204" charset="0"/>
              </a:rPr>
              <a:t>-profile IPTV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005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uni</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mcst</a:t>
            </a:r>
            <a:r>
              <a:rPr lang="en-US" sz="1000" spc="-1" dirty="0">
                <a:solidFill>
                  <a:schemeClr val="bg1"/>
                </a:solidFill>
                <a:latin typeface="Trebuchet MS" panose="020B0603020202020204" charset="0"/>
                <a:cs typeface="Trebuchet MS" panose="020B0603020202020204" charset="0"/>
              </a:rPr>
              <a:t>-dynamic-group-profile IPTV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006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veip</a:t>
            </a:r>
            <a:r>
              <a:rPr lang="en-US" sz="1000" spc="-1" dirty="0">
                <a:solidFill>
                  <a:schemeClr val="bg1"/>
                </a:solidFill>
                <a:latin typeface="Trebuchet MS" panose="020B0603020202020204" charset="0"/>
                <a:cs typeface="Trebuchet MS" panose="020B0603020202020204" charset="0"/>
              </a:rPr>
              <a:t> 1 </a:t>
            </a:r>
            <a:r>
              <a:rPr lang="en-US" sz="1000" spc="-1" dirty="0" err="1">
                <a:solidFill>
                  <a:schemeClr val="bg1"/>
                </a:solidFill>
                <a:latin typeface="Trebuchet MS" panose="020B0603020202020204" charset="0"/>
                <a:cs typeface="Trebuchet MS" panose="020B0603020202020204" charset="0"/>
              </a:rPr>
              <a:t>veip</a:t>
            </a:r>
            <a:r>
              <a:rPr lang="en-US" sz="1000" spc="-1" dirty="0">
                <a:solidFill>
                  <a:schemeClr val="bg1"/>
                </a:solidFill>
                <a:latin typeface="Trebuchet MS" panose="020B0603020202020204" charset="0"/>
                <a:cs typeface="Trebuchet MS" panose="020B0603020202020204" charset="0"/>
              </a:rPr>
              <a:t>-profile </a:t>
            </a:r>
            <a:r>
              <a:rPr lang="en-US" sz="1000" spc="-1" dirty="0" err="1">
                <a:solidFill>
                  <a:schemeClr val="bg1"/>
                </a:solidFill>
                <a:latin typeface="Trebuchet MS" panose="020B0603020202020204" charset="0"/>
                <a:cs typeface="Trebuchet MS" panose="020B0603020202020204" charset="0"/>
              </a:rPr>
              <a:t>veip</a:t>
            </a:r>
            <a:r>
              <a:rPr lang="en-US" sz="1000" spc="-1" dirty="0">
                <a:solidFill>
                  <a:schemeClr val="bg1"/>
                </a:solidFill>
                <a:latin typeface="Trebuchet MS" panose="020B0603020202020204" charset="0"/>
                <a:cs typeface="Trebuchet MS" panose="020B0603020202020204" charset="0"/>
              </a:rPr>
              <a:t>-test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007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ip</a:t>
            </a:r>
            <a:r>
              <a:rPr lang="en-US" sz="1000" spc="-1" dirty="0">
                <a:solidFill>
                  <a:schemeClr val="bg1"/>
                </a:solidFill>
                <a:latin typeface="Trebuchet MS" panose="020B0603020202020204" charset="0"/>
                <a:cs typeface="Trebuchet MS" panose="020B0603020202020204" charset="0"/>
              </a:rPr>
              <a:t>-host 1 </a:t>
            </a:r>
            <a:r>
              <a:rPr lang="en-US" sz="1000" spc="-1" dirty="0" err="1">
                <a:solidFill>
                  <a:schemeClr val="bg1"/>
                </a:solidFill>
                <a:latin typeface="Trebuchet MS" panose="020B0603020202020204" charset="0"/>
                <a:cs typeface="Trebuchet MS" panose="020B0603020202020204" charset="0"/>
              </a:rPr>
              <a:t>vlan</a:t>
            </a:r>
            <a:r>
              <a:rPr lang="en-US" sz="1000" spc="-1" dirty="0">
                <a:solidFill>
                  <a:schemeClr val="bg1"/>
                </a:solidFill>
                <a:latin typeface="Trebuchet MS" panose="020B0603020202020204" charset="0"/>
                <a:cs typeface="Trebuchet MS" panose="020B0603020202020204" charset="0"/>
              </a:rPr>
              <a:t>-profile vlan777 </a:t>
            </a:r>
          </a:p>
          <a:p>
            <a:pPr marL="0" lvl="0" indent="0">
              <a:spcBef>
                <a:spcPts val="0"/>
              </a:spcBef>
              <a:buClrTx/>
              <a:buSzTx/>
              <a:buNone/>
              <a:defRPr/>
            </a:pP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cmd</a:t>
            </a:r>
            <a:r>
              <a:rPr lang="en-US" sz="1000" spc="-1" dirty="0">
                <a:solidFill>
                  <a:schemeClr val="bg1"/>
                </a:solidFill>
                <a:latin typeface="Trebuchet MS" panose="020B0603020202020204" charset="0"/>
                <a:cs typeface="Trebuchet MS" panose="020B0603020202020204" charset="0"/>
              </a:rPr>
              <a:t>-sequence 008 </a:t>
            </a:r>
            <a:r>
              <a:rPr lang="en-US" sz="1000" spc="-1" dirty="0" err="1">
                <a:solidFill>
                  <a:schemeClr val="bg1"/>
                </a:solidFill>
                <a:latin typeface="Trebuchet MS" panose="020B0603020202020204" charset="0"/>
                <a:cs typeface="Trebuchet MS" panose="020B0603020202020204" charset="0"/>
              </a:rPr>
              <a:t>gpon</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onu</a:t>
            </a:r>
            <a:r>
              <a:rPr lang="en-US" sz="1000" spc="-1" dirty="0">
                <a:solidFill>
                  <a:schemeClr val="bg1"/>
                </a:solidFill>
                <a:latin typeface="Trebuchet MS" panose="020B0603020202020204" charset="0"/>
                <a:cs typeface="Trebuchet MS" panose="020B0603020202020204" charset="0"/>
              </a:rPr>
              <a:t> </a:t>
            </a:r>
            <a:r>
              <a:rPr lang="en-US" sz="1000" spc="-1" dirty="0" err="1">
                <a:solidFill>
                  <a:schemeClr val="bg1"/>
                </a:solidFill>
                <a:latin typeface="Trebuchet MS" panose="020B0603020202020204" charset="0"/>
                <a:cs typeface="Trebuchet MS" panose="020B0603020202020204" charset="0"/>
              </a:rPr>
              <a:t>ip</a:t>
            </a:r>
            <a:r>
              <a:rPr lang="en-US" sz="1000" spc="-1" dirty="0">
                <a:solidFill>
                  <a:schemeClr val="bg1"/>
                </a:solidFill>
                <a:latin typeface="Trebuchet MS" panose="020B0603020202020204" charset="0"/>
                <a:cs typeface="Trebuchet MS" panose="020B0603020202020204" charset="0"/>
              </a:rPr>
              <a:t>-host 1 address 10.59.1.29 255.255.255.0 10.59.1.1</a:t>
            </a:r>
            <a:endParaRPr lang="ru-RU" sz="1000" spc="-1" dirty="0">
              <a:solidFill>
                <a:schemeClr val="bg1"/>
              </a:solidFill>
              <a:latin typeface="Trebuchet MS" panose="020B0603020202020204" charset="0"/>
              <a:cs typeface="Trebuchet MS" panose="020B0603020202020204" charset="0"/>
            </a:endParaRPr>
          </a:p>
          <a:p>
            <a:endParaRPr lang="ru-RU" sz="1000" dirty="0">
              <a:solidFill>
                <a:schemeClr val="bg1"/>
              </a:solidFill>
            </a:endParaRPr>
          </a:p>
        </p:txBody>
      </p:sp>
    </p:spTree>
    <p:extLst>
      <p:ext uri="{BB962C8B-B14F-4D97-AF65-F5344CB8AC3E}">
        <p14:creationId xmlns:p14="http://schemas.microsoft.com/office/powerpoint/2010/main" val="77583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p:cNvSpPr/>
          <p:nvPr/>
        </p:nvSpPr>
        <p:spPr>
          <a:xfrm>
            <a:off x="167040" y="135000"/>
            <a:ext cx="7283880" cy="48096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ru-RU" sz="2250" b="1" i="0" u="none" strike="noStrike" kern="1200" cap="none" spc="-1" normalizeH="0" baseline="0" noProof="0" dirty="0">
              <a:ln>
                <a:noFill/>
              </a:ln>
              <a:solidFill>
                <a:prstClr val="white"/>
              </a:solidFill>
              <a:effectLst/>
              <a:uLnTx/>
              <a:uFillTx/>
              <a:latin typeface="Trebuchet MS" panose="020B0603020202020204" charset="0"/>
              <a:ea typeface="DejaVu Sans" panose="020B0603030804020204"/>
              <a:cs typeface="Trebuchet MS" panose="020B0603020202020204" charset="0"/>
            </a:endParaRPr>
          </a:p>
        </p:txBody>
      </p:sp>
      <p:sp>
        <p:nvSpPr>
          <p:cNvPr id="6" name="Прямоугольник 5"/>
          <p:cNvSpPr/>
          <p:nvPr/>
        </p:nvSpPr>
        <p:spPr>
          <a:xfrm>
            <a:off x="167040" y="1360721"/>
            <a:ext cx="184731" cy="276999"/>
          </a:xfrm>
          <a:prstGeom prst="rect">
            <a:avLst/>
          </a:prstGeom>
        </p:spPr>
        <p:txBody>
          <a:bodyPr wrap="none">
            <a:spAutoFit/>
          </a:bodyPr>
          <a:lstStyle/>
          <a:p>
            <a:pPr lvl="0">
              <a:defRPr/>
            </a:pPr>
            <a:endParaRPr lang="ru-RU" sz="1200" spc="-1" dirty="0">
              <a:solidFill>
                <a:srgbClr val="6D28AA"/>
              </a:solidFill>
              <a:latin typeface="Trebuchet MS" panose="020B0603020202020204" charset="0"/>
              <a:cs typeface="Trebuchet MS" panose="020B0603020202020204" charset="0"/>
            </a:endParaRPr>
          </a:p>
        </p:txBody>
      </p:sp>
      <p:sp>
        <p:nvSpPr>
          <p:cNvPr id="2" name="Заголовок 1"/>
          <p:cNvSpPr>
            <a:spLocks noGrp="1"/>
          </p:cNvSpPr>
          <p:nvPr>
            <p:ph type="title"/>
          </p:nvPr>
        </p:nvSpPr>
        <p:spPr/>
        <p:txBody>
          <a:bodyPr/>
          <a:lstStyle/>
          <a:p>
            <a:r>
              <a:rPr lang="ru-RU" dirty="0"/>
              <a:t>Примеры конфигураций</a:t>
            </a:r>
            <a:br>
              <a:rPr lang="ru-RU" dirty="0"/>
            </a:br>
            <a:endParaRPr lang="ru-RU" dirty="0"/>
          </a:p>
        </p:txBody>
      </p:sp>
      <p:sp>
        <p:nvSpPr>
          <p:cNvPr id="3" name="Текст 2"/>
          <p:cNvSpPr>
            <a:spLocks noGrp="1"/>
          </p:cNvSpPr>
          <p:nvPr>
            <p:ph type="body" sz="quarter" idx="11"/>
          </p:nvPr>
        </p:nvSpPr>
        <p:spPr>
          <a:xfrm>
            <a:off x="408983" y="716280"/>
            <a:ext cx="8215218" cy="3672839"/>
          </a:xfrm>
        </p:spPr>
        <p:txBody>
          <a:bodyPr/>
          <a:lstStyle/>
          <a:p>
            <a:pPr marL="0" lvl="0" indent="0">
              <a:lnSpc>
                <a:spcPts val="500"/>
              </a:lnSpc>
              <a:buNone/>
              <a:defRPr/>
            </a:pPr>
            <a:r>
              <a:rPr lang="ru-RU" sz="800" b="1" spc="-1" dirty="0">
                <a:solidFill>
                  <a:srgbClr val="6D28AA"/>
                </a:solidFill>
                <a:latin typeface="Trebuchet MS" panose="020B0603020202020204" charset="0"/>
                <a:cs typeface="Trebuchet MS" panose="020B0603020202020204" charset="0"/>
              </a:rPr>
              <a:t>Пример конфигурации для работы с </a:t>
            </a:r>
            <a:r>
              <a:rPr lang="en-US" sz="800" b="1" spc="-1" dirty="0" err="1">
                <a:solidFill>
                  <a:srgbClr val="6D28AA"/>
                </a:solidFill>
                <a:latin typeface="Trebuchet MS" panose="020B0603020202020204" charset="0"/>
                <a:cs typeface="Trebuchet MS" panose="020B0603020202020204" charset="0"/>
              </a:rPr>
              <a:t>tacacs</a:t>
            </a:r>
            <a:r>
              <a:rPr lang="en-US" sz="800" b="1" spc="-1" dirty="0" smtClean="0">
                <a:solidFill>
                  <a:srgbClr val="6D28AA"/>
                </a:solidFill>
                <a:latin typeface="Trebuchet MS" panose="020B0603020202020204" charset="0"/>
                <a:cs typeface="Trebuchet MS" panose="020B0603020202020204" charset="0"/>
              </a:rPr>
              <a:t>+:</a:t>
            </a:r>
            <a:endParaRPr lang="en-US" sz="800" b="1" spc="-1" dirty="0">
              <a:solidFill>
                <a:srgbClr val="6D28AA"/>
              </a:solidFill>
              <a:latin typeface="Trebuchet MS" panose="020B0603020202020204" charset="0"/>
              <a:cs typeface="Trebuchet MS" panose="020B0603020202020204" charset="0"/>
            </a:endParaRPr>
          </a:p>
          <a:p>
            <a:pPr>
              <a:lnSpc>
                <a:spcPts val="500"/>
              </a:lnSpc>
            </a:pPr>
            <a:r>
              <a:rPr lang="en-US" sz="800" dirty="0">
                <a:solidFill>
                  <a:srgbClr val="000000"/>
                </a:solidFill>
                <a:latin typeface="Trebuchet MS" panose="020B0603020202020204" pitchFamily="34" charset="0"/>
              </a:rPr>
              <a:t>!</a:t>
            </a:r>
          </a:p>
          <a:p>
            <a:pPr>
              <a:lnSpc>
                <a:spcPts val="500"/>
              </a:lnSpc>
            </a:pPr>
            <a:r>
              <a:rPr lang="en-US" sz="800" dirty="0" err="1">
                <a:solidFill>
                  <a:srgbClr val="000000"/>
                </a:solidFill>
                <a:latin typeface="Trebuchet MS" panose="020B0603020202020204" pitchFamily="34" charset="0"/>
              </a:rPr>
              <a:t>aaa</a:t>
            </a:r>
            <a:r>
              <a:rPr lang="en-US" sz="800" dirty="0">
                <a:solidFill>
                  <a:srgbClr val="000000"/>
                </a:solidFill>
                <a:latin typeface="Trebuchet MS" panose="020B0603020202020204" pitchFamily="34" charset="0"/>
              </a:rPr>
              <a:t> authentication login test group </a:t>
            </a:r>
            <a:r>
              <a:rPr lang="en-US" sz="800" dirty="0" err="1">
                <a:solidFill>
                  <a:srgbClr val="000000"/>
                </a:solidFill>
                <a:latin typeface="Trebuchet MS" panose="020B0603020202020204" pitchFamily="34" charset="0"/>
              </a:rPr>
              <a:t>tacacs</a:t>
            </a:r>
            <a:r>
              <a:rPr lang="en-US" sz="800" dirty="0">
                <a:solidFill>
                  <a:srgbClr val="000000"/>
                </a:solidFill>
                <a:latin typeface="Trebuchet MS" panose="020B0603020202020204" pitchFamily="34" charset="0"/>
              </a:rPr>
              <a:t>+ local  //</a:t>
            </a:r>
            <a:r>
              <a:rPr lang="ru-RU" sz="800" dirty="0">
                <a:solidFill>
                  <a:srgbClr val="000000"/>
                </a:solidFill>
                <a:latin typeface="Trebuchet MS" panose="020B0603020202020204" pitchFamily="34" charset="0"/>
              </a:rPr>
              <a:t>создается правило для авторизации (если </a:t>
            </a:r>
            <a:r>
              <a:rPr lang="en-US" sz="800" dirty="0" err="1">
                <a:solidFill>
                  <a:srgbClr val="000000"/>
                </a:solidFill>
                <a:latin typeface="Trebuchet MS" panose="020B0603020202020204" pitchFamily="34" charset="0"/>
              </a:rPr>
              <a:t>tacacs</a:t>
            </a:r>
            <a:r>
              <a:rPr lang="ru-RU" sz="800" dirty="0">
                <a:solidFill>
                  <a:srgbClr val="000000"/>
                </a:solidFill>
                <a:latin typeface="Trebuchet MS" panose="020B0603020202020204" pitchFamily="34" charset="0"/>
              </a:rPr>
              <a:t> недоступен, будет авторизация локальная)</a:t>
            </a:r>
            <a:endParaRPr lang="en-US" sz="800" dirty="0">
              <a:solidFill>
                <a:srgbClr val="000000"/>
              </a:solidFill>
              <a:latin typeface="Trebuchet MS" panose="020B0603020202020204" pitchFamily="34" charset="0"/>
            </a:endParaRPr>
          </a:p>
          <a:p>
            <a:pPr>
              <a:lnSpc>
                <a:spcPts val="500"/>
              </a:lnSpc>
            </a:pPr>
            <a:r>
              <a:rPr lang="en-US" sz="800" dirty="0" err="1">
                <a:solidFill>
                  <a:srgbClr val="000000"/>
                </a:solidFill>
                <a:latin typeface="Trebuchet MS" panose="020B0603020202020204" pitchFamily="34" charset="0"/>
              </a:rPr>
              <a:t>aaa</a:t>
            </a:r>
            <a:r>
              <a:rPr lang="en-US" sz="800" dirty="0">
                <a:solidFill>
                  <a:srgbClr val="000000"/>
                </a:solidFill>
                <a:latin typeface="Trebuchet MS" panose="020B0603020202020204" pitchFamily="34" charset="0"/>
              </a:rPr>
              <a:t> authorization exec default none</a:t>
            </a:r>
          </a:p>
          <a:p>
            <a:pPr>
              <a:lnSpc>
                <a:spcPts val="500"/>
              </a:lnSpc>
            </a:pPr>
            <a:r>
              <a:rPr lang="en-US" sz="800" dirty="0">
                <a:solidFill>
                  <a:srgbClr val="000000"/>
                </a:solidFill>
                <a:latin typeface="Trebuchet MS" panose="020B0603020202020204" pitchFamily="34" charset="0"/>
              </a:rPr>
              <a:t>!</a:t>
            </a:r>
          </a:p>
          <a:p>
            <a:pPr>
              <a:lnSpc>
                <a:spcPts val="500"/>
              </a:lnSpc>
            </a:pPr>
            <a:r>
              <a:rPr lang="en-US" sz="800" dirty="0">
                <a:solidFill>
                  <a:srgbClr val="000000"/>
                </a:solidFill>
                <a:latin typeface="Trebuchet MS" panose="020B0603020202020204" pitchFamily="34" charset="0"/>
              </a:rPr>
              <a:t>username admin password 0 admin</a:t>
            </a:r>
          </a:p>
          <a:p>
            <a:pPr>
              <a:lnSpc>
                <a:spcPts val="500"/>
              </a:lnSpc>
            </a:pPr>
            <a:r>
              <a:rPr lang="en-US" sz="800" dirty="0" smtClean="0">
                <a:solidFill>
                  <a:srgbClr val="000000"/>
                </a:solidFill>
                <a:latin typeface="Trebuchet MS" panose="020B0603020202020204" pitchFamily="34" charset="0"/>
              </a:rPr>
              <a:t>!</a:t>
            </a:r>
            <a:endParaRPr lang="en-US" sz="800" dirty="0">
              <a:solidFill>
                <a:srgbClr val="000000"/>
              </a:solidFill>
              <a:latin typeface="Trebuchet MS" panose="020B0603020202020204" pitchFamily="34" charset="0"/>
            </a:endParaRPr>
          </a:p>
          <a:p>
            <a:pPr>
              <a:lnSpc>
                <a:spcPts val="500"/>
              </a:lnSpc>
            </a:pPr>
            <a:r>
              <a:rPr lang="en-US" sz="800" dirty="0">
                <a:solidFill>
                  <a:srgbClr val="000000"/>
                </a:solidFill>
                <a:latin typeface="Trebuchet MS" panose="020B0603020202020204" pitchFamily="34" charset="0"/>
              </a:rPr>
              <a:t>!</a:t>
            </a:r>
          </a:p>
          <a:p>
            <a:pPr>
              <a:lnSpc>
                <a:spcPts val="500"/>
              </a:lnSpc>
            </a:pPr>
            <a:r>
              <a:rPr lang="en-US" sz="800" dirty="0" err="1">
                <a:solidFill>
                  <a:srgbClr val="000000"/>
                </a:solidFill>
                <a:latin typeface="Trebuchet MS" panose="020B0603020202020204" pitchFamily="34" charset="0"/>
              </a:rPr>
              <a:t>tacacs</a:t>
            </a:r>
            <a:r>
              <a:rPr lang="en-US" sz="800" dirty="0">
                <a:solidFill>
                  <a:srgbClr val="000000"/>
                </a:solidFill>
                <a:latin typeface="Trebuchet MS" panose="020B0603020202020204" pitchFamily="34" charset="0"/>
              </a:rPr>
              <a:t>+-server host 172.16.2.155                    //</a:t>
            </a:r>
            <a:r>
              <a:rPr lang="ru-RU" sz="800" dirty="0">
                <a:solidFill>
                  <a:srgbClr val="000000"/>
                </a:solidFill>
                <a:latin typeface="Trebuchet MS" panose="020B0603020202020204" pitchFamily="34" charset="0"/>
              </a:rPr>
              <a:t>адрес</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tacacs</a:t>
            </a:r>
            <a:r>
              <a:rPr lang="en-US" sz="800" dirty="0">
                <a:solidFill>
                  <a:srgbClr val="000000"/>
                </a:solidFill>
                <a:latin typeface="Trebuchet MS" panose="020B0603020202020204" pitchFamily="34" charset="0"/>
              </a:rPr>
              <a:t>+</a:t>
            </a:r>
            <a:r>
              <a:rPr lang="ru-RU" sz="800" dirty="0">
                <a:solidFill>
                  <a:srgbClr val="000000"/>
                </a:solidFill>
                <a:latin typeface="Trebuchet MS" panose="020B0603020202020204" pitchFamily="34" charset="0"/>
              </a:rPr>
              <a:t> сервера</a:t>
            </a:r>
            <a:r>
              <a:rPr lang="en-US" sz="800" dirty="0">
                <a:solidFill>
                  <a:srgbClr val="000000"/>
                </a:solidFill>
                <a:latin typeface="Trebuchet MS" panose="020B0603020202020204" pitchFamily="34" charset="0"/>
              </a:rPr>
              <a:t> </a:t>
            </a:r>
          </a:p>
          <a:p>
            <a:pPr>
              <a:lnSpc>
                <a:spcPts val="500"/>
              </a:lnSpc>
            </a:pPr>
            <a:r>
              <a:rPr lang="en-US" sz="800" dirty="0" err="1">
                <a:solidFill>
                  <a:srgbClr val="000000"/>
                </a:solidFill>
                <a:latin typeface="Trebuchet MS" panose="020B0603020202020204" pitchFamily="34" charset="0"/>
              </a:rPr>
              <a:t>tacacs</a:t>
            </a:r>
            <a:r>
              <a:rPr lang="en-US" sz="800" dirty="0">
                <a:solidFill>
                  <a:srgbClr val="000000"/>
                </a:solidFill>
                <a:latin typeface="Trebuchet MS" panose="020B0603020202020204" pitchFamily="34" charset="0"/>
              </a:rPr>
              <a:t>+-server key 0 </a:t>
            </a:r>
            <a:r>
              <a:rPr lang="en-US" sz="800" dirty="0" err="1">
                <a:solidFill>
                  <a:srgbClr val="000000"/>
                </a:solidFill>
                <a:latin typeface="Trebuchet MS" panose="020B0603020202020204" pitchFamily="34" charset="0"/>
              </a:rPr>
              <a:t>bdcom</a:t>
            </a:r>
            <a:r>
              <a:rPr lang="en-US" sz="800" dirty="0">
                <a:solidFill>
                  <a:srgbClr val="000000"/>
                </a:solidFill>
                <a:latin typeface="Trebuchet MS" panose="020B0603020202020204" pitchFamily="34" charset="0"/>
              </a:rPr>
              <a:t>                           // </a:t>
            </a:r>
            <a:r>
              <a:rPr lang="ru-RU" sz="800" dirty="0">
                <a:solidFill>
                  <a:srgbClr val="000000"/>
                </a:solidFill>
                <a:latin typeface="Trebuchet MS" panose="020B0603020202020204" pitchFamily="34" charset="0"/>
              </a:rPr>
              <a:t>ключ </a:t>
            </a:r>
            <a:r>
              <a:rPr lang="en-US" sz="800" dirty="0" err="1">
                <a:solidFill>
                  <a:srgbClr val="000000"/>
                </a:solidFill>
                <a:latin typeface="Trebuchet MS" panose="020B0603020202020204" pitchFamily="34" charset="0"/>
              </a:rPr>
              <a:t>tacacs</a:t>
            </a:r>
            <a:r>
              <a:rPr lang="en-US" sz="800" dirty="0">
                <a:solidFill>
                  <a:srgbClr val="000000"/>
                </a:solidFill>
                <a:latin typeface="Trebuchet MS" panose="020B0603020202020204" pitchFamily="34" charset="0"/>
              </a:rPr>
              <a:t>+ </a:t>
            </a:r>
          </a:p>
          <a:p>
            <a:pPr>
              <a:lnSpc>
                <a:spcPts val="500"/>
              </a:lnSpc>
            </a:pPr>
            <a:r>
              <a:rPr lang="en-US" sz="800" dirty="0">
                <a:solidFill>
                  <a:srgbClr val="000000"/>
                </a:solidFill>
                <a:latin typeface="Trebuchet MS" panose="020B0603020202020204" pitchFamily="34" charset="0"/>
              </a:rPr>
              <a:t>!</a:t>
            </a:r>
          </a:p>
          <a:p>
            <a:pPr>
              <a:lnSpc>
                <a:spcPts val="500"/>
              </a:lnSpc>
            </a:pPr>
            <a:r>
              <a:rPr lang="en-US" sz="800" dirty="0">
                <a:solidFill>
                  <a:srgbClr val="000000"/>
                </a:solidFill>
                <a:latin typeface="Trebuchet MS" panose="020B0603020202020204" pitchFamily="34" charset="0"/>
              </a:rPr>
              <a:t>line </a:t>
            </a:r>
            <a:r>
              <a:rPr lang="en-US" sz="800" dirty="0" err="1">
                <a:solidFill>
                  <a:srgbClr val="000000"/>
                </a:solidFill>
                <a:latin typeface="Trebuchet MS" panose="020B0603020202020204" pitchFamily="34" charset="0"/>
              </a:rPr>
              <a:t>vty</a:t>
            </a:r>
            <a:r>
              <a:rPr lang="en-US" sz="800" dirty="0">
                <a:solidFill>
                  <a:srgbClr val="000000"/>
                </a:solidFill>
                <a:latin typeface="Trebuchet MS" panose="020B0603020202020204" pitchFamily="34" charset="0"/>
              </a:rPr>
              <a:t> 0</a:t>
            </a:r>
          </a:p>
          <a:p>
            <a:pPr>
              <a:lnSpc>
                <a:spcPts val="500"/>
              </a:lnSpc>
            </a:pPr>
            <a:r>
              <a:rPr lang="en-US" sz="800" dirty="0">
                <a:solidFill>
                  <a:srgbClr val="000000"/>
                </a:solidFill>
                <a:latin typeface="Trebuchet MS" panose="020B0603020202020204" pitchFamily="34" charset="0"/>
              </a:rPr>
              <a:t> login authentication test</a:t>
            </a:r>
          </a:p>
          <a:p>
            <a:pPr>
              <a:lnSpc>
                <a:spcPts val="500"/>
              </a:lnSpc>
            </a:pPr>
            <a:r>
              <a:rPr lang="en-US" sz="800" dirty="0">
                <a:solidFill>
                  <a:srgbClr val="000000"/>
                </a:solidFill>
                <a:latin typeface="Trebuchet MS" panose="020B0603020202020204" pitchFamily="34" charset="0"/>
              </a:rPr>
              <a:t>!</a:t>
            </a:r>
          </a:p>
          <a:p>
            <a:pPr>
              <a:lnSpc>
                <a:spcPts val="500"/>
              </a:lnSpc>
            </a:pPr>
            <a:r>
              <a:rPr lang="en-US" sz="800" dirty="0">
                <a:solidFill>
                  <a:srgbClr val="000000"/>
                </a:solidFill>
                <a:latin typeface="Trebuchet MS" panose="020B0603020202020204" pitchFamily="34" charset="0"/>
              </a:rPr>
              <a:t>line </a:t>
            </a:r>
            <a:r>
              <a:rPr lang="en-US" sz="800" dirty="0" err="1">
                <a:solidFill>
                  <a:srgbClr val="000000"/>
                </a:solidFill>
                <a:latin typeface="Trebuchet MS" panose="020B0603020202020204" pitchFamily="34" charset="0"/>
              </a:rPr>
              <a:t>vty</a:t>
            </a:r>
            <a:r>
              <a:rPr lang="en-US" sz="800" dirty="0">
                <a:solidFill>
                  <a:srgbClr val="000000"/>
                </a:solidFill>
                <a:latin typeface="Trebuchet MS" panose="020B0603020202020204" pitchFamily="34" charset="0"/>
              </a:rPr>
              <a:t> 1</a:t>
            </a:r>
          </a:p>
          <a:p>
            <a:pPr>
              <a:lnSpc>
                <a:spcPts val="500"/>
              </a:lnSpc>
            </a:pPr>
            <a:r>
              <a:rPr lang="en-US" sz="800" dirty="0">
                <a:solidFill>
                  <a:srgbClr val="000000"/>
                </a:solidFill>
                <a:latin typeface="Trebuchet MS" panose="020B0603020202020204" pitchFamily="34" charset="0"/>
              </a:rPr>
              <a:t> login authentication test</a:t>
            </a:r>
          </a:p>
          <a:p>
            <a:pPr>
              <a:lnSpc>
                <a:spcPts val="500"/>
              </a:lnSpc>
            </a:pPr>
            <a:r>
              <a:rPr lang="en-US" sz="800" dirty="0">
                <a:solidFill>
                  <a:srgbClr val="000000"/>
                </a:solidFill>
                <a:latin typeface="Trebuchet MS" panose="020B0603020202020204" pitchFamily="34" charset="0"/>
              </a:rPr>
              <a:t>!</a:t>
            </a:r>
          </a:p>
          <a:p>
            <a:pPr>
              <a:lnSpc>
                <a:spcPts val="500"/>
              </a:lnSpc>
            </a:pPr>
            <a:r>
              <a:rPr lang="en-US" sz="800" dirty="0" err="1">
                <a:solidFill>
                  <a:srgbClr val="000000"/>
                </a:solidFill>
                <a:latin typeface="Trebuchet MS" panose="020B0603020202020204" pitchFamily="34" charset="0"/>
              </a:rPr>
              <a:t>ip</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sshd</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auth</a:t>
            </a:r>
            <a:r>
              <a:rPr lang="en-US" sz="800" dirty="0">
                <a:solidFill>
                  <a:srgbClr val="000000"/>
                </a:solidFill>
                <a:latin typeface="Trebuchet MS" panose="020B0603020202020204" pitchFamily="34" charset="0"/>
              </a:rPr>
              <a:t>-method test</a:t>
            </a:r>
          </a:p>
          <a:p>
            <a:pPr>
              <a:lnSpc>
                <a:spcPts val="500"/>
              </a:lnSpc>
            </a:pPr>
            <a:r>
              <a:rPr lang="en-US" sz="800" dirty="0" err="1">
                <a:solidFill>
                  <a:srgbClr val="000000"/>
                </a:solidFill>
                <a:latin typeface="Trebuchet MS" panose="020B0603020202020204" pitchFamily="34" charset="0"/>
              </a:rPr>
              <a:t>ip</a:t>
            </a:r>
            <a:r>
              <a:rPr lang="en-US" sz="800" dirty="0">
                <a:solidFill>
                  <a:srgbClr val="000000"/>
                </a:solidFill>
                <a:latin typeface="Trebuchet MS" panose="020B0603020202020204" pitchFamily="34" charset="0"/>
              </a:rPr>
              <a:t> </a:t>
            </a:r>
            <a:r>
              <a:rPr lang="en-US" sz="800" dirty="0" err="1">
                <a:solidFill>
                  <a:srgbClr val="000000"/>
                </a:solidFill>
                <a:latin typeface="Trebuchet MS" panose="020B0603020202020204" pitchFamily="34" charset="0"/>
              </a:rPr>
              <a:t>sshd</a:t>
            </a:r>
            <a:r>
              <a:rPr lang="en-US" sz="800" dirty="0">
                <a:solidFill>
                  <a:srgbClr val="000000"/>
                </a:solidFill>
                <a:latin typeface="Trebuchet MS" panose="020B0603020202020204" pitchFamily="34" charset="0"/>
              </a:rPr>
              <a:t> enable</a:t>
            </a:r>
          </a:p>
          <a:p>
            <a:pPr>
              <a:lnSpc>
                <a:spcPts val="500"/>
              </a:lnSpc>
            </a:pPr>
            <a:r>
              <a:rPr lang="en-US" sz="800" dirty="0">
                <a:solidFill>
                  <a:srgbClr val="000000"/>
                </a:solidFill>
                <a:latin typeface="Trebuchet MS" panose="020B0603020202020204" pitchFamily="34" charset="0"/>
              </a:rPr>
              <a:t>!</a:t>
            </a:r>
          </a:p>
          <a:p>
            <a:pPr lvl="0">
              <a:lnSpc>
                <a:spcPts val="500"/>
              </a:lnSpc>
              <a:defRPr/>
            </a:pPr>
            <a:endParaRPr lang="en-US" sz="800" b="1" spc="-1" dirty="0">
              <a:solidFill>
                <a:srgbClr val="6D28AA"/>
              </a:solidFill>
              <a:latin typeface="Trebuchet MS" panose="020B0603020202020204" charset="0"/>
              <a:cs typeface="Trebuchet MS" panose="020B0603020202020204" charset="0"/>
            </a:endParaRPr>
          </a:p>
          <a:p>
            <a:pPr lvl="0">
              <a:lnSpc>
                <a:spcPts val="500"/>
              </a:lnSpc>
              <a:defRPr/>
            </a:pPr>
            <a:endParaRPr lang="en-US" sz="800" b="1" spc="-1" dirty="0">
              <a:solidFill>
                <a:srgbClr val="6D28AA"/>
              </a:solidFill>
              <a:latin typeface="Trebuchet MS" panose="020B0603020202020204" charset="0"/>
              <a:cs typeface="Trebuchet MS" panose="020B0603020202020204" charset="0"/>
            </a:endParaRPr>
          </a:p>
          <a:p>
            <a:pPr lvl="0">
              <a:lnSpc>
                <a:spcPts val="500"/>
              </a:lnSpc>
              <a:defRPr/>
            </a:pPr>
            <a:endParaRPr lang="ru-RU" sz="800" spc="-1" dirty="0">
              <a:solidFill>
                <a:srgbClr val="6D28AA"/>
              </a:solidFill>
              <a:latin typeface="Trebuchet MS" panose="020B0603020202020204" charset="0"/>
              <a:cs typeface="Trebuchet MS" panose="020B0603020202020204" charset="0"/>
            </a:endParaRPr>
          </a:p>
          <a:p>
            <a:pPr>
              <a:lnSpc>
                <a:spcPts val="500"/>
              </a:lnSpc>
            </a:pPr>
            <a:endParaRPr lang="ru-RU" sz="800" dirty="0"/>
          </a:p>
        </p:txBody>
      </p:sp>
    </p:spTree>
    <p:extLst>
      <p:ext uri="{BB962C8B-B14F-4D97-AF65-F5344CB8AC3E}">
        <p14:creationId xmlns:p14="http://schemas.microsoft.com/office/powerpoint/2010/main" val="282611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F0F3DDAD-4899-4EDD-AB04-03637182E69E}"/>
              </a:ext>
            </a:extLst>
          </p:cNvPr>
          <p:cNvSpPr>
            <a:spLocks noGrp="1"/>
          </p:cNvSpPr>
          <p:nvPr>
            <p:ph type="body" sz="quarter" idx="11"/>
          </p:nvPr>
        </p:nvSpPr>
        <p:spPr/>
        <p:txBody>
          <a:bodyPr/>
          <a:lstStyle/>
          <a:p>
            <a:endParaRPr lang="ru-RU" dirty="0"/>
          </a:p>
        </p:txBody>
      </p:sp>
    </p:spTree>
    <p:extLst>
      <p:ext uri="{BB962C8B-B14F-4D97-AF65-F5344CB8AC3E}">
        <p14:creationId xmlns:p14="http://schemas.microsoft.com/office/powerpoint/2010/main" val="76771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7C904B-9FB2-49FB-8416-31BD366EE5CA}"/>
              </a:ext>
            </a:extLst>
          </p:cNvPr>
          <p:cNvSpPr>
            <a:spLocks noGrp="1"/>
          </p:cNvSpPr>
          <p:nvPr>
            <p:ph type="title"/>
          </p:nvPr>
        </p:nvSpPr>
        <p:spPr/>
        <p:txBody>
          <a:bodyPr/>
          <a:lstStyle/>
          <a:p>
            <a:pPr marL="12700">
              <a:lnSpc>
                <a:spcPct val="100000"/>
              </a:lnSpc>
            </a:pPr>
            <a:r>
              <a:rPr lang="ru-RU" spc="-1" dirty="0">
                <a:latin typeface="Trebuchet MS" panose="020B0603020202020204" charset="0"/>
                <a:ea typeface="DejaVu Sans" panose="020B0603030804020204"/>
                <a:cs typeface="Trebuchet MS" panose="020B0603020202020204" charset="0"/>
              </a:rPr>
              <a:t>Внешний вид  оборудования. </a:t>
            </a:r>
            <a:r>
              <a:rPr lang="en-US" spc="-1" dirty="0">
                <a:latin typeface="Trebuchet MS" panose="020B0603020202020204" charset="0"/>
                <a:ea typeface="DejaVu Sans" panose="020B0603030804020204"/>
                <a:cs typeface="Trebuchet MS" panose="020B0603020202020204" charset="0"/>
              </a:rPr>
              <a:t>OLT</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4753"/>
            <a:ext cx="4960019" cy="297601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507" y="2242547"/>
            <a:ext cx="4438369" cy="1401590"/>
          </a:xfrm>
          <a:prstGeom prst="rect">
            <a:avLst/>
          </a:prstGeom>
        </p:spPr>
      </p:pic>
      <p:sp>
        <p:nvSpPr>
          <p:cNvPr id="4" name="Прямоугольник 3"/>
          <p:cNvSpPr/>
          <p:nvPr/>
        </p:nvSpPr>
        <p:spPr>
          <a:xfrm>
            <a:off x="1428824" y="3644137"/>
            <a:ext cx="2102370" cy="307777"/>
          </a:xfrm>
          <a:prstGeom prst="rect">
            <a:avLst/>
          </a:prstGeom>
        </p:spPr>
        <p:txBody>
          <a:bodyPr wrap="none">
            <a:spAutoFit/>
          </a:bodyPr>
          <a:lstStyle/>
          <a:p>
            <a:pPr>
              <a:lnSpc>
                <a:spcPct val="100000"/>
              </a:lnSpc>
            </a:pPr>
            <a:r>
              <a:rPr lang="en-US" sz="1400" spc="-1" dirty="0">
                <a:solidFill>
                  <a:schemeClr val="bg1"/>
                </a:solidFill>
                <a:latin typeface="Trebuchet MS" panose="020B0603020202020204" charset="0"/>
                <a:cs typeface="Trebuchet MS" panose="020B0603020202020204" charset="0"/>
              </a:rPr>
              <a:t>GP6606-10 </a:t>
            </a:r>
            <a:r>
              <a:rPr lang="ru-RU" sz="1400" spc="-1" dirty="0">
                <a:solidFill>
                  <a:schemeClr val="bg1"/>
                </a:solidFill>
                <a:latin typeface="Trebuchet MS" panose="020B0603020202020204" charset="0"/>
                <a:cs typeface="Trebuchet MS" panose="020B0603020202020204" charset="0"/>
              </a:rPr>
              <a:t>и </a:t>
            </a:r>
            <a:r>
              <a:rPr lang="en-US" sz="1400" spc="-1" dirty="0">
                <a:solidFill>
                  <a:schemeClr val="bg1"/>
                </a:solidFill>
                <a:latin typeface="Trebuchet MS" panose="020B0603020202020204" charset="0"/>
                <a:cs typeface="Trebuchet MS" panose="020B0603020202020204" charset="0"/>
              </a:rPr>
              <a:t>GP6606-06</a:t>
            </a:r>
            <a:endParaRPr lang="ru-RU" sz="1400" spc="-1" dirty="0">
              <a:solidFill>
                <a:schemeClr val="bg1"/>
              </a:solidFill>
              <a:latin typeface="Trebuchet MS" panose="020B0603020202020204" charset="0"/>
              <a:cs typeface="Trebuchet MS" panose="020B0603020202020204" charset="0"/>
            </a:endParaRPr>
          </a:p>
        </p:txBody>
      </p:sp>
      <p:sp>
        <p:nvSpPr>
          <p:cNvPr id="9" name="Прямоугольник 8"/>
          <p:cNvSpPr/>
          <p:nvPr/>
        </p:nvSpPr>
        <p:spPr>
          <a:xfrm>
            <a:off x="5913513" y="3798025"/>
            <a:ext cx="2094356" cy="307777"/>
          </a:xfrm>
          <a:prstGeom prst="rect">
            <a:avLst/>
          </a:prstGeom>
        </p:spPr>
        <p:txBody>
          <a:bodyPr wrap="none">
            <a:spAutoFit/>
          </a:bodyPr>
          <a:lstStyle/>
          <a:p>
            <a:pPr>
              <a:lnSpc>
                <a:spcPct val="100000"/>
              </a:lnSpc>
            </a:pPr>
            <a:r>
              <a:rPr lang="en-US" sz="1400" spc="-1" dirty="0">
                <a:solidFill>
                  <a:schemeClr val="bg1"/>
                </a:solidFill>
                <a:latin typeface="Trebuchet MS" panose="020B0603020202020204" charset="0"/>
                <a:cs typeface="Trebuchet MS" panose="020B0603020202020204" charset="0"/>
              </a:rPr>
              <a:t>GP3600-08 /</a:t>
            </a:r>
            <a:r>
              <a:rPr lang="ru-RU" sz="1400" spc="-1" dirty="0">
                <a:solidFill>
                  <a:schemeClr val="bg1"/>
                </a:solidFill>
                <a:latin typeface="Trebuchet MS" panose="020B0603020202020204" charset="0"/>
                <a:cs typeface="Trebuchet MS" panose="020B0603020202020204" charset="0"/>
              </a:rPr>
              <a:t> </a:t>
            </a:r>
            <a:r>
              <a:rPr lang="en-US" sz="1400" spc="-1" dirty="0">
                <a:solidFill>
                  <a:schemeClr val="bg1"/>
                </a:solidFill>
                <a:latin typeface="Trebuchet MS" panose="020B0603020202020204" charset="0"/>
                <a:cs typeface="Trebuchet MS" panose="020B0603020202020204" charset="0"/>
              </a:rPr>
              <a:t>GP3600-16</a:t>
            </a:r>
            <a:endParaRPr lang="ru-RU" sz="1400" spc="-1" dirty="0">
              <a:solidFill>
                <a:schemeClr val="bg1"/>
              </a:solidFill>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3387103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7C904B-9FB2-49FB-8416-31BD366EE5CA}"/>
              </a:ext>
            </a:extLst>
          </p:cNvPr>
          <p:cNvSpPr>
            <a:spLocks noGrp="1"/>
          </p:cNvSpPr>
          <p:nvPr>
            <p:ph type="title"/>
          </p:nvPr>
        </p:nvSpPr>
        <p:spPr/>
        <p:txBody>
          <a:bodyPr/>
          <a:lstStyle/>
          <a:p>
            <a:pPr marL="12700">
              <a:lnSpc>
                <a:spcPct val="100000"/>
              </a:lnSpc>
            </a:pPr>
            <a:r>
              <a:rPr lang="ru-RU" spc="-1" dirty="0">
                <a:latin typeface="Trebuchet MS" panose="020B0603020202020204" charset="0"/>
                <a:ea typeface="DejaVu Sans" panose="020B0603030804020204"/>
                <a:cs typeface="Trebuchet MS" panose="020B0603020202020204" charset="0"/>
              </a:rPr>
              <a:t>Внешний вид  оборудования. </a:t>
            </a:r>
            <a:r>
              <a:rPr lang="en-US" spc="-1" dirty="0">
                <a:latin typeface="Trebuchet MS" panose="020B0603020202020204" charset="0"/>
                <a:ea typeface="DejaVu Sans" panose="020B0603030804020204"/>
                <a:cs typeface="Trebuchet MS" panose="020B0603020202020204" charset="0"/>
              </a:rPr>
              <a:t>OLT</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935" y="-806792"/>
            <a:ext cx="9724600" cy="6483066"/>
          </a:xfrm>
          <a:prstGeom prst="rect">
            <a:avLst/>
          </a:prstGeom>
        </p:spPr>
      </p:pic>
    </p:spTree>
    <p:extLst>
      <p:ext uri="{BB962C8B-B14F-4D97-AF65-F5344CB8AC3E}">
        <p14:creationId xmlns:p14="http://schemas.microsoft.com/office/powerpoint/2010/main" val="3558582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7C904B-9FB2-49FB-8416-31BD366EE5CA}"/>
              </a:ext>
            </a:extLst>
          </p:cNvPr>
          <p:cNvSpPr>
            <a:spLocks noGrp="1"/>
          </p:cNvSpPr>
          <p:nvPr>
            <p:ph type="title"/>
          </p:nvPr>
        </p:nvSpPr>
        <p:spPr/>
        <p:txBody>
          <a:bodyPr/>
          <a:lstStyle/>
          <a:p>
            <a:pPr marL="12700">
              <a:lnSpc>
                <a:spcPct val="100000"/>
              </a:lnSpc>
            </a:pPr>
            <a:r>
              <a:rPr lang="ru-RU" spc="-1" dirty="0">
                <a:latin typeface="Trebuchet MS" panose="020B0603020202020204" charset="0"/>
                <a:ea typeface="DejaVu Sans" panose="020B0603030804020204"/>
                <a:cs typeface="Trebuchet MS" panose="020B0603020202020204" charset="0"/>
              </a:rPr>
              <a:t>Внешний вид  оборудования. </a:t>
            </a:r>
            <a:r>
              <a:rPr lang="en-US" spc="-1" dirty="0">
                <a:latin typeface="Trebuchet MS" panose="020B0603020202020204" charset="0"/>
                <a:ea typeface="DejaVu Sans" panose="020B0603030804020204"/>
                <a:cs typeface="Trebuchet MS" panose="020B0603020202020204" charset="0"/>
              </a:rPr>
              <a:t>ONU</a:t>
            </a: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4951" y="-489821"/>
            <a:ext cx="12129024" cy="6821051"/>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517" y="167079"/>
            <a:ext cx="4101175" cy="2305826"/>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414" y="2173213"/>
            <a:ext cx="4378907" cy="2462585"/>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82" y="916621"/>
            <a:ext cx="2431059" cy="1621049"/>
          </a:xfrm>
          <a:prstGeom prst="rect">
            <a:avLst/>
          </a:prstGeom>
        </p:spPr>
      </p:pic>
      <p:pic>
        <p:nvPicPr>
          <p:cNvPr id="16" name="Изображение 10"/>
          <p:cNvPicPr>
            <a:picLocks noChangeAspect="1"/>
          </p:cNvPicPr>
          <p:nvPr/>
        </p:nvPicPr>
        <p:blipFill>
          <a:blip r:embed="rId6"/>
          <a:stretch>
            <a:fillRect/>
          </a:stretch>
        </p:blipFill>
        <p:spPr>
          <a:xfrm>
            <a:off x="3701808" y="1064843"/>
            <a:ext cx="1895475" cy="1259840"/>
          </a:xfrm>
          <a:prstGeom prst="rect">
            <a:avLst/>
          </a:prstGeom>
        </p:spPr>
      </p:pic>
      <p:sp>
        <p:nvSpPr>
          <p:cNvPr id="17" name="CustomShape 3"/>
          <p:cNvSpPr/>
          <p:nvPr/>
        </p:nvSpPr>
        <p:spPr>
          <a:xfrm>
            <a:off x="3796565" y="594959"/>
            <a:ext cx="1827530" cy="273050"/>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a:solidFill>
                  <a:schemeClr val="bg1"/>
                </a:solidFill>
                <a:latin typeface="Trebuchet MS" panose="020B0603020202020204" charset="0"/>
                <a:cs typeface="Trebuchet MS" panose="020B0603020202020204" charset="0"/>
              </a:rPr>
              <a:t>SNR-ONU-GPON-1G-mini</a:t>
            </a:r>
          </a:p>
        </p:txBody>
      </p:sp>
      <p:sp>
        <p:nvSpPr>
          <p:cNvPr id="18" name="CustomShape 3"/>
          <p:cNvSpPr/>
          <p:nvPr/>
        </p:nvSpPr>
        <p:spPr>
          <a:xfrm>
            <a:off x="1158588" y="858767"/>
            <a:ext cx="932413"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smtClean="0">
                <a:solidFill>
                  <a:schemeClr val="bg1"/>
                </a:solidFill>
                <a:latin typeface="Trebuchet MS" panose="020B0603020202020204" charset="0"/>
                <a:cs typeface="Trebuchet MS" panose="020B0603020202020204" charset="0"/>
              </a:rPr>
              <a:t>GP1702-1G</a:t>
            </a:r>
            <a:endParaRPr lang="en-US" sz="1200" b="0" strike="noStrike" spc="-1" dirty="0">
              <a:solidFill>
                <a:schemeClr val="bg1"/>
              </a:solidFill>
              <a:latin typeface="Trebuchet MS" panose="020B0603020202020204" charset="0"/>
              <a:cs typeface="Trebuchet MS" panose="020B0603020202020204" charset="0"/>
            </a:endParaRPr>
          </a:p>
        </p:txBody>
      </p:sp>
      <p:sp>
        <p:nvSpPr>
          <p:cNvPr id="19" name="CustomShape 3"/>
          <p:cNvSpPr/>
          <p:nvPr/>
        </p:nvSpPr>
        <p:spPr>
          <a:xfrm>
            <a:off x="1757476" y="3866506"/>
            <a:ext cx="1129197"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smtClean="0">
                <a:solidFill>
                  <a:schemeClr val="bg1"/>
                </a:solidFill>
                <a:latin typeface="Trebuchet MS" panose="020B0603020202020204" charset="0"/>
                <a:cs typeface="Trebuchet MS" panose="020B0603020202020204" charset="0"/>
              </a:rPr>
              <a:t>GP</a:t>
            </a:r>
            <a:r>
              <a:rPr lang="ru-RU" sz="1200" b="0" strike="noStrike" spc="-1" dirty="0" smtClean="0">
                <a:solidFill>
                  <a:schemeClr val="bg1"/>
                </a:solidFill>
                <a:latin typeface="Trebuchet MS" panose="020B0603020202020204" charset="0"/>
                <a:cs typeface="Trebuchet MS" panose="020B0603020202020204" charset="0"/>
              </a:rPr>
              <a:t>1702-2</a:t>
            </a:r>
            <a:r>
              <a:rPr lang="en-US" sz="1200" b="0" strike="noStrike" spc="-1" dirty="0" smtClean="0">
                <a:solidFill>
                  <a:schemeClr val="bg1"/>
                </a:solidFill>
                <a:latin typeface="Trebuchet MS" panose="020B0603020202020204" charset="0"/>
                <a:cs typeface="Trebuchet MS" panose="020B0603020202020204" charset="0"/>
              </a:rPr>
              <a:t>FC-S</a:t>
            </a:r>
            <a:endParaRPr lang="en-US" sz="1200" b="0" strike="noStrike" spc="-1" dirty="0">
              <a:solidFill>
                <a:schemeClr val="bg1"/>
              </a:solidFill>
              <a:latin typeface="Trebuchet MS" panose="020B0603020202020204" charset="0"/>
              <a:cs typeface="Trebuchet MS" panose="020B0603020202020204" charset="0"/>
            </a:endParaRPr>
          </a:p>
        </p:txBody>
      </p:sp>
      <p:sp>
        <p:nvSpPr>
          <p:cNvPr id="20" name="CustomShape 3"/>
          <p:cNvSpPr/>
          <p:nvPr/>
        </p:nvSpPr>
        <p:spPr>
          <a:xfrm>
            <a:off x="5071558" y="4429215"/>
            <a:ext cx="1330919"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spc="-1" dirty="0" smtClean="0">
                <a:solidFill>
                  <a:schemeClr val="bg1"/>
                </a:solidFill>
                <a:latin typeface="Trebuchet MS" panose="020B0603020202020204" charset="0"/>
                <a:cs typeface="Trebuchet MS" panose="020B0603020202020204" charset="0"/>
              </a:rPr>
              <a:t>GP1704-4GC-22A</a:t>
            </a:r>
            <a:endParaRPr lang="en-US" sz="1200" b="0" strike="noStrike" spc="-1" dirty="0">
              <a:solidFill>
                <a:schemeClr val="bg1"/>
              </a:solidFill>
              <a:latin typeface="Trebuchet MS" panose="020B0603020202020204" charset="0"/>
              <a:cs typeface="Trebuchet MS" panose="020B0603020202020204" charset="0"/>
            </a:endParaRPr>
          </a:p>
        </p:txBody>
      </p:sp>
      <p:sp>
        <p:nvSpPr>
          <p:cNvPr id="21" name="CustomShape 3"/>
          <p:cNvSpPr/>
          <p:nvPr/>
        </p:nvSpPr>
        <p:spPr>
          <a:xfrm>
            <a:off x="7442085" y="2645159"/>
            <a:ext cx="1022052" cy="275545"/>
          </a:xfrm>
          <a:prstGeom prst="rect">
            <a:avLst/>
          </a:prstGeom>
          <a:noFill/>
          <a:ln>
            <a:noFill/>
          </a:ln>
        </p:spPr>
        <p:style>
          <a:lnRef idx="0">
            <a:srgbClr val="FFFFFF"/>
          </a:lnRef>
          <a:fillRef idx="0">
            <a:srgbClr val="FFFFFF"/>
          </a:fillRef>
          <a:effectRef idx="0">
            <a:srgbClr val="FFFFFF"/>
          </a:effectRef>
          <a:fontRef idx="minor"/>
        </p:style>
        <p:txBody>
          <a:bodyPr wrap="none" lIns="90000" tIns="45000" rIns="90000" bIns="45000">
            <a:spAutoFit/>
          </a:bodyPr>
          <a:lstStyle/>
          <a:p>
            <a:pPr algn="l">
              <a:lnSpc>
                <a:spcPct val="100000"/>
              </a:lnSpc>
            </a:pPr>
            <a:r>
              <a:rPr lang="en-US" sz="1200" b="0" strike="noStrike" spc="-1" dirty="0" smtClean="0">
                <a:solidFill>
                  <a:schemeClr val="bg1"/>
                </a:solidFill>
                <a:latin typeface="Trebuchet MS" panose="020B0603020202020204" charset="0"/>
                <a:cs typeface="Trebuchet MS" panose="020B0603020202020204" charset="0"/>
              </a:rPr>
              <a:t>GP1705-2GV</a:t>
            </a:r>
            <a:endParaRPr lang="en-US" sz="1200" b="0" strike="noStrike" spc="-1" dirty="0">
              <a:solidFill>
                <a:schemeClr val="bg1"/>
              </a:solidFill>
              <a:latin typeface="Trebuchet MS" panose="020B0603020202020204" charset="0"/>
              <a:cs typeface="Trebuchet MS" panose="020B0603020202020204" charset="0"/>
            </a:endParaRPr>
          </a:p>
        </p:txBody>
      </p:sp>
    </p:spTree>
    <p:extLst>
      <p:ext uri="{BB962C8B-B14F-4D97-AF65-F5344CB8AC3E}">
        <p14:creationId xmlns:p14="http://schemas.microsoft.com/office/powerpoint/2010/main" val="3543006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167040" y="135000"/>
            <a:ext cx="692352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216" name="CustomShape 2"/>
          <p:cNvSpPr/>
          <p:nvPr/>
        </p:nvSpPr>
        <p:spPr>
          <a:xfrm>
            <a:off x="270030" y="850716"/>
            <a:ext cx="8730737" cy="3047516"/>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r>
              <a:rPr lang="ru-RU" sz="1200" spc="-1" dirty="0">
                <a:solidFill>
                  <a:srgbClr val="000000"/>
                </a:solidFill>
                <a:ea typeface="Arial" panose="020B0604020202020204"/>
                <a:cs typeface="Trebuchet MS" panose="020B0603020202020204" charset="0"/>
              </a:rPr>
              <a:t>Для осуществления первичной настройки </a:t>
            </a:r>
            <a:r>
              <a:rPr lang="ru-RU" sz="1200" spc="-1" dirty="0" smtClean="0">
                <a:solidFill>
                  <a:srgbClr val="000000"/>
                </a:solidFill>
                <a:ea typeface="Arial" panose="020B0604020202020204"/>
                <a:cs typeface="Trebuchet MS" panose="020B0603020202020204" charset="0"/>
              </a:rPr>
              <a:t>можно подключиться либо через консольный кабель либо через </a:t>
            </a:r>
            <a:r>
              <a:rPr lang="en-US" sz="1200" spc="-1" dirty="0" smtClean="0">
                <a:solidFill>
                  <a:srgbClr val="000000"/>
                </a:solidFill>
                <a:ea typeface="Arial" panose="020B0604020202020204"/>
                <a:cs typeface="Trebuchet MS" panose="020B0603020202020204" charset="0"/>
              </a:rPr>
              <a:t>MGNT ETH </a:t>
            </a:r>
            <a:r>
              <a:rPr lang="ru-RU" sz="1200" spc="-1" dirty="0" smtClean="0">
                <a:solidFill>
                  <a:srgbClr val="000000"/>
                </a:solidFill>
                <a:ea typeface="Arial" panose="020B0604020202020204"/>
                <a:cs typeface="Trebuchet MS" panose="020B0603020202020204" charset="0"/>
              </a:rPr>
              <a:t>порт.</a:t>
            </a:r>
            <a:endParaRPr lang="ru-RU" sz="1200" spc="-1" dirty="0">
              <a:solidFill>
                <a:srgbClr val="000000"/>
              </a:solidFill>
              <a:ea typeface="Arial" panose="020B0604020202020204"/>
              <a:cs typeface="Trebuchet MS" panose="020B0603020202020204" charset="0"/>
            </a:endParaRPr>
          </a:p>
          <a:p>
            <a:r>
              <a:rPr lang="ru-RU" sz="1200" spc="-1" dirty="0" smtClean="0">
                <a:solidFill>
                  <a:srgbClr val="000000"/>
                </a:solidFill>
                <a:ea typeface="Arial" panose="020B0604020202020204"/>
                <a:cs typeface="Trebuchet MS" panose="020B0603020202020204" charset="0"/>
              </a:rPr>
              <a:t>Консольный кабель есть в комплекте каждого </a:t>
            </a:r>
            <a:r>
              <a:rPr lang="en-US" sz="1200" spc="-1" dirty="0" smtClean="0">
                <a:solidFill>
                  <a:srgbClr val="000000"/>
                </a:solidFill>
                <a:ea typeface="Arial" panose="020B0604020202020204"/>
                <a:cs typeface="Trebuchet MS" panose="020B0603020202020204" charset="0"/>
              </a:rPr>
              <a:t>OLT</a:t>
            </a:r>
            <a:r>
              <a:rPr lang="ru-RU" sz="1200" spc="-1" dirty="0" smtClean="0">
                <a:solidFill>
                  <a:srgbClr val="000000"/>
                </a:solidFill>
                <a:ea typeface="Arial" panose="020B0604020202020204"/>
                <a:cs typeface="Trebuchet MS" panose="020B0603020202020204" charset="0"/>
              </a:rPr>
              <a:t> и имеет </a:t>
            </a:r>
            <a:r>
              <a:rPr lang="ru-RU" sz="1200" spc="-1" dirty="0" err="1" smtClean="0">
                <a:solidFill>
                  <a:srgbClr val="000000"/>
                </a:solidFill>
                <a:ea typeface="Arial" panose="020B0604020202020204"/>
                <a:cs typeface="Trebuchet MS" panose="020B0603020202020204" charset="0"/>
              </a:rPr>
              <a:t>распиновку</a:t>
            </a:r>
            <a:r>
              <a:rPr lang="ru-RU" sz="1200" spc="-1" dirty="0" smtClean="0">
                <a:solidFill>
                  <a:srgbClr val="000000"/>
                </a:solidFill>
                <a:ea typeface="Arial" panose="020B0604020202020204"/>
                <a:cs typeface="Trebuchet MS" panose="020B0603020202020204" charset="0"/>
              </a:rPr>
              <a:t> аналогичную </a:t>
            </a:r>
            <a:r>
              <a:rPr lang="en-US" sz="1200" spc="-1" dirty="0" smtClean="0">
                <a:solidFill>
                  <a:srgbClr val="000000"/>
                </a:solidFill>
                <a:ea typeface="Arial" panose="020B0604020202020204"/>
                <a:cs typeface="Trebuchet MS" panose="020B0603020202020204" charset="0"/>
              </a:rPr>
              <a:t>Cisco</a:t>
            </a:r>
            <a:r>
              <a:rPr lang="ru-RU" sz="1200" spc="-1" dirty="0" smtClean="0">
                <a:solidFill>
                  <a:srgbClr val="000000"/>
                </a:solidFill>
                <a:ea typeface="Arial" panose="020B0604020202020204"/>
                <a:cs typeface="Trebuchet MS" panose="020B0603020202020204" charset="0"/>
              </a:rPr>
              <a:t>-кабелю.</a:t>
            </a:r>
            <a:endParaRPr lang="ru-RU" sz="1200" spc="-1" dirty="0">
              <a:solidFill>
                <a:srgbClr val="000000"/>
              </a:solidFill>
              <a:ea typeface="Arial" panose="020B0604020202020204"/>
              <a:cs typeface="Trebuchet MS" panose="020B0603020202020204" charset="0"/>
            </a:endParaRPr>
          </a:p>
          <a:p>
            <a:r>
              <a:rPr lang="ru-RU" sz="1200" spc="-1" dirty="0">
                <a:solidFill>
                  <a:srgbClr val="000000"/>
                </a:solidFill>
                <a:ea typeface="Arial" panose="020B0604020202020204"/>
                <a:cs typeface="Trebuchet MS" panose="020B0603020202020204" charset="0"/>
              </a:rPr>
              <a:t>При </a:t>
            </a:r>
            <a:r>
              <a:rPr lang="ru-RU" sz="1200" spc="-1" dirty="0" smtClean="0">
                <a:solidFill>
                  <a:srgbClr val="000000"/>
                </a:solidFill>
                <a:ea typeface="Arial" panose="020B0604020202020204"/>
                <a:cs typeface="Trebuchet MS" panose="020B0603020202020204" charset="0"/>
              </a:rPr>
              <a:t>подключении консольным кабелем </a:t>
            </a:r>
            <a:r>
              <a:rPr lang="ru-RU" sz="1200" spc="-1" dirty="0">
                <a:solidFill>
                  <a:srgbClr val="000000"/>
                </a:solidFill>
                <a:ea typeface="Arial" panose="020B0604020202020204"/>
                <a:cs typeface="Trebuchet MS" panose="020B0603020202020204" charset="0"/>
              </a:rPr>
              <a:t>используем следующие параметры</a:t>
            </a:r>
            <a:r>
              <a:rPr lang="ru-RU" sz="1200" spc="-1" dirty="0" smtClean="0">
                <a:solidFill>
                  <a:srgbClr val="000000"/>
                </a:solidFill>
                <a:ea typeface="Arial" panose="020B0604020202020204"/>
                <a:cs typeface="Trebuchet MS" panose="020B0603020202020204" charset="0"/>
              </a:rPr>
              <a:t>:</a:t>
            </a:r>
          </a:p>
          <a:p>
            <a:pPr marL="165100">
              <a:buClr>
                <a:srgbClr val="000000"/>
              </a:buClr>
            </a:pPr>
            <a:endParaRPr lang="en-US" sz="1200" b="0" strike="noStrike" spc="-1" dirty="0" smtClean="0">
              <a:solidFill>
                <a:srgbClr val="000000"/>
              </a:solidFill>
              <a:ea typeface="Arial" panose="020B0604020202020204"/>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smtClean="0"/>
              <a:t>bits </a:t>
            </a:r>
            <a:r>
              <a:rPr lang="en-US" sz="1200" dirty="0"/>
              <a:t>per </a:t>
            </a:r>
            <a:r>
              <a:rPr lang="en-US" sz="1200" dirty="0" smtClean="0"/>
              <a:t>seconds:9600</a:t>
            </a:r>
            <a:endParaRPr lang="en-US" sz="1200" spc="-1" dirty="0" smtClean="0">
              <a:solidFill>
                <a:srgbClr val="000000"/>
              </a:solidFill>
              <a:ea typeface="Arial" panose="020B0604020202020204"/>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a:t>data </a:t>
            </a:r>
            <a:r>
              <a:rPr lang="en-US" sz="1200" dirty="0" smtClean="0"/>
              <a:t>bits:8</a:t>
            </a:r>
            <a:endParaRPr lang="en-US" sz="1200" b="0" strike="noStrike" spc="-1" dirty="0" smtClean="0">
              <a:solidFill>
                <a:srgbClr val="000000"/>
              </a:solidFill>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err="1" smtClean="0"/>
              <a:t>parity:none</a:t>
            </a:r>
            <a:endParaRPr lang="en-US" sz="1200" spc="-1" dirty="0" smtClean="0">
              <a:solidFill>
                <a:srgbClr val="000000"/>
              </a:solidFill>
              <a:cs typeface="Trebuchet MS" panose="020B0603020202020204" charset="0"/>
            </a:endParaRPr>
          </a:p>
          <a:p>
            <a:pPr marL="449580" indent="-284480">
              <a:lnSpc>
                <a:spcPct val="150000"/>
              </a:lnSpc>
              <a:buClr>
                <a:srgbClr val="000000"/>
              </a:buClr>
              <a:buFont typeface="Wingdings" panose="05000000000000000000" pitchFamily="2" charset="2"/>
              <a:buChar char=""/>
            </a:pPr>
            <a:r>
              <a:rPr lang="en-US" sz="1200" dirty="0"/>
              <a:t>stop </a:t>
            </a:r>
            <a:r>
              <a:rPr lang="en-US" sz="1200" dirty="0" smtClean="0"/>
              <a:t>bits:1</a:t>
            </a:r>
          </a:p>
          <a:p>
            <a:pPr marL="449580" indent="-284480">
              <a:lnSpc>
                <a:spcPct val="150000"/>
              </a:lnSpc>
              <a:buClr>
                <a:srgbClr val="000000"/>
              </a:buClr>
              <a:buFont typeface="Wingdings" panose="05000000000000000000" pitchFamily="2" charset="2"/>
              <a:buChar char=""/>
            </a:pPr>
            <a:r>
              <a:rPr lang="en-US" sz="1200" dirty="0"/>
              <a:t>flow </a:t>
            </a:r>
            <a:r>
              <a:rPr lang="en-US" sz="1200" dirty="0" err="1" smtClean="0"/>
              <a:t>control:none</a:t>
            </a:r>
            <a:endParaRPr lang="ru-RU" sz="1200" dirty="0" smtClean="0"/>
          </a:p>
          <a:p>
            <a:pPr marL="449580" indent="-284480">
              <a:lnSpc>
                <a:spcPct val="150000"/>
              </a:lnSpc>
              <a:buClr>
                <a:srgbClr val="000000"/>
              </a:buClr>
              <a:buFont typeface="Wingdings" panose="05000000000000000000" pitchFamily="2" charset="2"/>
              <a:buChar char=""/>
            </a:pPr>
            <a:endParaRPr lang="en-US" sz="1200" spc="-1" dirty="0" smtClean="0">
              <a:solidFill>
                <a:srgbClr val="000000"/>
              </a:solidFill>
              <a:cs typeface="Trebuchet MS" panose="020B0603020202020204" charset="0"/>
            </a:endParaRPr>
          </a:p>
          <a:p>
            <a:r>
              <a:rPr lang="ru-RU" sz="1200" spc="-1" dirty="0" smtClean="0">
                <a:solidFill>
                  <a:srgbClr val="000000"/>
                </a:solidFill>
                <a:ea typeface="Arial" panose="020B0604020202020204"/>
                <a:cs typeface="Trebuchet MS" panose="020B0603020202020204" charset="0"/>
              </a:rPr>
              <a:t>При подключении к </a:t>
            </a:r>
            <a:r>
              <a:rPr lang="en-US" sz="1200" spc="-1" dirty="0" smtClean="0">
                <a:solidFill>
                  <a:srgbClr val="000000"/>
                </a:solidFill>
                <a:ea typeface="Arial" panose="020B0604020202020204"/>
                <a:cs typeface="Trebuchet MS" panose="020B0603020202020204" charset="0"/>
              </a:rPr>
              <a:t>MGNT </a:t>
            </a:r>
            <a:r>
              <a:rPr lang="ru-RU" sz="1200" spc="-1" dirty="0" smtClean="0">
                <a:solidFill>
                  <a:srgbClr val="000000"/>
                </a:solidFill>
                <a:ea typeface="Arial" panose="020B0604020202020204"/>
                <a:cs typeface="Trebuchet MS" panose="020B0603020202020204" charset="0"/>
              </a:rPr>
              <a:t>порту на ПК устанавливается </a:t>
            </a:r>
            <a:r>
              <a:rPr lang="en-US" sz="1200" spc="-1" dirty="0" smtClean="0">
                <a:solidFill>
                  <a:srgbClr val="000000"/>
                </a:solidFill>
                <a:ea typeface="Arial" panose="020B0604020202020204"/>
                <a:cs typeface="Trebuchet MS" panose="020B0603020202020204" charset="0"/>
              </a:rPr>
              <a:t>IP-</a:t>
            </a:r>
            <a:r>
              <a:rPr lang="ru-RU" sz="1200" spc="-1" dirty="0" smtClean="0">
                <a:solidFill>
                  <a:srgbClr val="000000"/>
                </a:solidFill>
                <a:ea typeface="Arial" panose="020B0604020202020204"/>
                <a:cs typeface="Trebuchet MS" panose="020B0603020202020204" charset="0"/>
              </a:rPr>
              <a:t>адрес из подсети 192.168.0.0/24 , сам </a:t>
            </a:r>
            <a:r>
              <a:rPr lang="en-US" sz="1200" spc="-1" dirty="0" smtClean="0">
                <a:solidFill>
                  <a:srgbClr val="000000"/>
                </a:solidFill>
                <a:ea typeface="Arial" panose="020B0604020202020204"/>
                <a:cs typeface="Trebuchet MS" panose="020B0603020202020204" charset="0"/>
              </a:rPr>
              <a:t>OLT </a:t>
            </a:r>
            <a:r>
              <a:rPr lang="ru-RU" sz="1200" spc="-1" dirty="0" smtClean="0">
                <a:solidFill>
                  <a:srgbClr val="000000"/>
                </a:solidFill>
                <a:ea typeface="Arial" panose="020B0604020202020204"/>
                <a:cs typeface="Trebuchet MS" panose="020B0603020202020204" charset="0"/>
              </a:rPr>
              <a:t>имеет адрес 192.168.0.1</a:t>
            </a:r>
            <a:endParaRPr lang="ru-RU" sz="1200" spc="-1" dirty="0">
              <a:solidFill>
                <a:srgbClr val="000000"/>
              </a:solidFill>
              <a:ea typeface="Arial" panose="020B0604020202020204"/>
              <a:cs typeface="Trebuchet MS" panose="020B0603020202020204" charset="0"/>
            </a:endParaRPr>
          </a:p>
          <a:p>
            <a:pPr marL="165100">
              <a:lnSpc>
                <a:spcPct val="150000"/>
              </a:lnSpc>
              <a:buClr>
                <a:srgbClr val="000000"/>
              </a:buClr>
            </a:pPr>
            <a:endParaRPr lang="ru-RU" sz="1200" b="0" strike="noStrike" spc="-1" dirty="0" smtClean="0">
              <a:latin typeface="Trebuchet MS" panose="020B0603020202020204" charset="0"/>
              <a:cs typeface="Trebuchet MS" panose="020B0603020202020204" charset="0"/>
            </a:endParaRPr>
          </a:p>
        </p:txBody>
      </p:sp>
      <p:sp>
        <p:nvSpPr>
          <p:cNvPr id="2" name="Заголовок 1"/>
          <p:cNvSpPr>
            <a:spLocks noGrp="1"/>
          </p:cNvSpPr>
          <p:nvPr>
            <p:ph type="title"/>
          </p:nvPr>
        </p:nvSpPr>
        <p:spPr/>
        <p:txBody>
          <a:bodyPr/>
          <a:lstStyle/>
          <a:p>
            <a:r>
              <a:rPr lang="ru-RU" dirty="0"/>
              <a:t>Подключение для настройки</a:t>
            </a:r>
            <a:br>
              <a:rPr lang="ru-RU" dirty="0"/>
            </a:br>
            <a:endParaRPr lang="ru-RU" dirty="0"/>
          </a:p>
        </p:txBody>
      </p:sp>
    </p:spTree>
    <p:extLst>
      <p:ext uri="{BB962C8B-B14F-4D97-AF65-F5344CB8AC3E}">
        <p14:creationId xmlns:p14="http://schemas.microsoft.com/office/powerpoint/2010/main" val="2821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67040" y="135000"/>
            <a:ext cx="7355880" cy="328680"/>
          </a:xfrm>
          <a:prstGeom prst="rect">
            <a:avLst/>
          </a:prstGeom>
          <a:noFill/>
          <a:ln w="9360">
            <a:noFill/>
          </a:ln>
        </p:spPr>
        <p:style>
          <a:lnRef idx="0">
            <a:srgbClr val="FFFFFF"/>
          </a:lnRef>
          <a:fillRef idx="0">
            <a:srgbClr val="FFFFFF"/>
          </a:fillRef>
          <a:effectRef idx="0">
            <a:srgbClr val="FFFFFF"/>
          </a:effectRef>
          <a:fontRef idx="minor"/>
        </p:style>
        <p:txBody>
          <a:bodyPr lIns="0" tIns="0" rIns="0" bIns="0">
            <a:noAutofit/>
          </a:bodyPr>
          <a:lstStyle/>
          <a:p>
            <a:pPr marL="12700">
              <a:lnSpc>
                <a:spcPct val="100000"/>
              </a:lnSpc>
            </a:pPr>
            <a:endParaRPr lang="ru-RU" sz="2250" b="1" strike="noStrike" spc="-1" dirty="0">
              <a:solidFill>
                <a:schemeClr val="bg1"/>
              </a:solidFill>
              <a:latin typeface="Trebuchet MS" panose="020B0603020202020204" charset="0"/>
              <a:ea typeface="DejaVu Sans" panose="020B0603030804020204"/>
              <a:cs typeface="Trebuchet MS" panose="020B0603020202020204" charset="0"/>
            </a:endParaRPr>
          </a:p>
        </p:txBody>
      </p:sp>
      <p:sp>
        <p:nvSpPr>
          <p:cNvPr id="221" name="CustomShape 2"/>
          <p:cNvSpPr/>
          <p:nvPr/>
        </p:nvSpPr>
        <p:spPr>
          <a:xfrm>
            <a:off x="0" y="1059480"/>
            <a:ext cx="8795880" cy="4348080"/>
          </a:xfrm>
          <a:prstGeom prst="rect">
            <a:avLst/>
          </a:prstGeom>
          <a:noFill/>
          <a:ln w="9360">
            <a:noFill/>
          </a:ln>
        </p:spPr>
        <p:style>
          <a:lnRef idx="0">
            <a:srgbClr val="FFFFFF"/>
          </a:lnRef>
          <a:fillRef idx="0">
            <a:srgbClr val="FFFFFF"/>
          </a:fillRef>
          <a:effectRef idx="0">
            <a:srgbClr val="FFFFFF"/>
          </a:effectRef>
          <a:fontRef idx="minor"/>
        </p:style>
        <p:txBody>
          <a:bodyPr lIns="90000" tIns="91440" rIns="90000" bIns="91440">
            <a:noAutofit/>
          </a:bodyPr>
          <a:lstStyle/>
          <a:p>
            <a:pPr marL="285750" indent="-284480">
              <a:lnSpc>
                <a:spcPct val="100000"/>
              </a:lnSpc>
              <a:buClr>
                <a:srgbClr val="000000"/>
              </a:buClr>
              <a:buFont typeface="Wingdings" panose="05000000000000000000" pitchFamily="2" charset="2"/>
              <a:buChar char=""/>
            </a:pPr>
            <a:endParaRPr lang="ru-RU" sz="1200" strike="noStrike" spc="-1" dirty="0">
              <a:latin typeface="Trebuchet MS" panose="020B0603020202020204" charset="0"/>
              <a:cs typeface="Trebuchet MS" panose="020B0603020202020204" charset="0"/>
            </a:endParaRPr>
          </a:p>
        </p:txBody>
      </p:sp>
      <p:pic>
        <p:nvPicPr>
          <p:cNvPr id="3" name="Рисунок 2"/>
          <p:cNvPicPr>
            <a:picLocks noChangeAspect="1"/>
          </p:cNvPicPr>
          <p:nvPr/>
        </p:nvPicPr>
        <p:blipFill>
          <a:blip r:embed="rId3"/>
          <a:stretch>
            <a:fillRect/>
          </a:stretch>
        </p:blipFill>
        <p:spPr>
          <a:xfrm>
            <a:off x="4162208" y="2759669"/>
            <a:ext cx="4823855" cy="1593970"/>
          </a:xfrm>
          <a:prstGeom prst="rect">
            <a:avLst/>
          </a:prstGeom>
        </p:spPr>
      </p:pic>
      <p:pic>
        <p:nvPicPr>
          <p:cNvPr id="4" name="Рисунок 3"/>
          <p:cNvPicPr>
            <a:picLocks noChangeAspect="1"/>
          </p:cNvPicPr>
          <p:nvPr/>
        </p:nvPicPr>
        <p:blipFill>
          <a:blip r:embed="rId4"/>
          <a:stretch>
            <a:fillRect/>
          </a:stretch>
        </p:blipFill>
        <p:spPr>
          <a:xfrm>
            <a:off x="4860179" y="1383112"/>
            <a:ext cx="4101222" cy="872075"/>
          </a:xfrm>
          <a:prstGeom prst="rect">
            <a:avLst/>
          </a:prstGeom>
        </p:spPr>
      </p:pic>
      <p:sp>
        <p:nvSpPr>
          <p:cNvPr id="2" name="Заголовок 1"/>
          <p:cNvSpPr>
            <a:spLocks noGrp="1"/>
          </p:cNvSpPr>
          <p:nvPr>
            <p:ph type="title"/>
          </p:nvPr>
        </p:nvSpPr>
        <p:spPr/>
        <p:txBody>
          <a:bodyPr/>
          <a:lstStyle/>
          <a:p>
            <a:r>
              <a:rPr lang="ru-RU" dirty="0"/>
              <a:t>Обновление ПО </a:t>
            </a:r>
            <a:r>
              <a:rPr lang="en-US" dirty="0">
                <a:latin typeface="+mn-lt"/>
              </a:rPr>
              <a:t>OLT</a:t>
            </a:r>
            <a:r>
              <a:rPr lang="en-US" dirty="0"/>
              <a:t/>
            </a:r>
            <a:br>
              <a:rPr lang="en-US" dirty="0"/>
            </a:br>
            <a:endParaRPr lang="ru-RU" dirty="0"/>
          </a:p>
        </p:txBody>
      </p:sp>
      <p:sp>
        <p:nvSpPr>
          <p:cNvPr id="5" name="Текст 4"/>
          <p:cNvSpPr>
            <a:spLocks noGrp="1"/>
          </p:cNvSpPr>
          <p:nvPr>
            <p:ph type="body" sz="quarter" idx="11"/>
          </p:nvPr>
        </p:nvSpPr>
        <p:spPr/>
        <p:txBody>
          <a:bodyPr/>
          <a:lstStyle/>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cs typeface="Trebuchet MS" panose="020B0603020202020204" charset="0"/>
              </a:rPr>
              <a:t>Для просмотра активной версии используем команду </a:t>
            </a:r>
            <a:r>
              <a:rPr lang="en-US" sz="800" b="1" spc="-1" dirty="0">
                <a:solidFill>
                  <a:srgbClr val="000000"/>
                </a:solidFill>
                <a:latin typeface="Trebuchet MS" panose="020B0603020202020204" charset="0"/>
                <a:cs typeface="Trebuchet MS" panose="020B0603020202020204" charset="0"/>
              </a:rPr>
              <a:t>show version</a:t>
            </a: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Содержимое памяти </a:t>
            </a:r>
            <a:r>
              <a:rPr lang="en-US" sz="800" spc="-1" dirty="0">
                <a:solidFill>
                  <a:srgbClr val="000000"/>
                </a:solidFill>
                <a:latin typeface="Trebuchet MS" panose="020B0603020202020204" charset="0"/>
                <a:ea typeface="Arial" panose="020B0604020202020204"/>
                <a:cs typeface="Trebuchet MS" panose="020B0603020202020204" charset="0"/>
              </a:rPr>
              <a:t>OLT </a:t>
            </a:r>
            <a:r>
              <a:rPr lang="ru-RU" sz="800" spc="-1" dirty="0">
                <a:solidFill>
                  <a:srgbClr val="000000"/>
                </a:solidFill>
                <a:latin typeface="Trebuchet MS" panose="020B0603020202020204" charset="0"/>
                <a:ea typeface="Arial" panose="020B0604020202020204"/>
                <a:cs typeface="Trebuchet MS" panose="020B0603020202020204" charset="0"/>
              </a:rPr>
              <a:t>смотрим командой </a:t>
            </a:r>
            <a:r>
              <a:rPr lang="en-US" sz="800" b="1" spc="-1" dirty="0" err="1">
                <a:solidFill>
                  <a:srgbClr val="000000"/>
                </a:solidFill>
                <a:latin typeface="Trebuchet MS" panose="020B0603020202020204" charset="0"/>
                <a:ea typeface="Arial" panose="020B0604020202020204"/>
                <a:cs typeface="Trebuchet MS" panose="020B0603020202020204" charset="0"/>
              </a:rPr>
              <a:t>dir</a:t>
            </a:r>
            <a:r>
              <a:rPr lang="ru-RU" sz="800" spc="-1" dirty="0">
                <a:solidFill>
                  <a:srgbClr val="000000"/>
                </a:solidFill>
                <a:latin typeface="Trebuchet MS" panose="020B0603020202020204" charset="0"/>
                <a:ea typeface="Arial" panose="020B0604020202020204"/>
                <a:cs typeface="Trebuchet MS" panose="020B0603020202020204" charset="0"/>
              </a:rPr>
              <a:t> </a:t>
            </a: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Для загрузки файлов ПО на </a:t>
            </a:r>
            <a:r>
              <a:rPr lang="en-US" sz="800" spc="-1" dirty="0">
                <a:solidFill>
                  <a:srgbClr val="000000"/>
                </a:solidFill>
                <a:latin typeface="Trebuchet MS" panose="020B0603020202020204" charset="0"/>
                <a:ea typeface="Arial" panose="020B0604020202020204"/>
                <a:cs typeface="Trebuchet MS" panose="020B0603020202020204" charset="0"/>
              </a:rPr>
              <a:t>OLT </a:t>
            </a:r>
            <a:r>
              <a:rPr lang="ru-RU" sz="800" spc="-1" dirty="0">
                <a:solidFill>
                  <a:srgbClr val="000000"/>
                </a:solidFill>
                <a:latin typeface="Trebuchet MS" panose="020B0603020202020204" charset="0"/>
                <a:ea typeface="Arial" panose="020B0604020202020204"/>
                <a:cs typeface="Trebuchet MS" panose="020B0603020202020204" charset="0"/>
              </a:rPr>
              <a:t>используем либо </a:t>
            </a:r>
            <a:r>
              <a:rPr lang="en-US" sz="800" spc="-1" dirty="0">
                <a:solidFill>
                  <a:srgbClr val="000000"/>
                </a:solidFill>
                <a:latin typeface="Trebuchet MS" panose="020B0603020202020204" charset="0"/>
                <a:ea typeface="Arial" panose="020B0604020202020204"/>
                <a:cs typeface="Trebuchet MS" panose="020B0603020202020204" charset="0"/>
              </a:rPr>
              <a:t>TFTP </a:t>
            </a:r>
            <a:r>
              <a:rPr lang="ru-RU" sz="800" spc="-1" dirty="0">
                <a:solidFill>
                  <a:srgbClr val="000000"/>
                </a:solidFill>
                <a:latin typeface="Trebuchet MS" panose="020B0603020202020204" charset="0"/>
                <a:ea typeface="Arial" panose="020B0604020202020204"/>
                <a:cs typeface="Trebuchet MS" panose="020B0603020202020204" charset="0"/>
              </a:rPr>
              <a:t>либо </a:t>
            </a:r>
            <a:r>
              <a:rPr lang="en-US" sz="800" spc="-1" dirty="0">
                <a:solidFill>
                  <a:srgbClr val="000000"/>
                </a:solidFill>
                <a:latin typeface="Trebuchet MS" panose="020B0603020202020204" charset="0"/>
                <a:ea typeface="Arial" panose="020B0604020202020204"/>
                <a:cs typeface="Trebuchet MS" panose="020B0603020202020204" charset="0"/>
              </a:rPr>
              <a:t>FTP-</a:t>
            </a:r>
            <a:r>
              <a:rPr lang="ru-RU" sz="800" spc="-1" dirty="0">
                <a:solidFill>
                  <a:srgbClr val="000000"/>
                </a:solidFill>
                <a:latin typeface="Trebuchet MS" panose="020B0603020202020204" charset="0"/>
                <a:ea typeface="Arial" panose="020B0604020202020204"/>
                <a:cs typeface="Trebuchet MS" panose="020B0603020202020204" charset="0"/>
              </a:rPr>
              <a:t>протоколы.</a:t>
            </a: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Проверяем, что сервер виден командой </a:t>
            </a:r>
            <a:r>
              <a:rPr lang="ru-RU" sz="800" b="1" spc="-1" dirty="0" err="1">
                <a:solidFill>
                  <a:srgbClr val="000000"/>
                </a:solidFill>
                <a:latin typeface="Trebuchet MS" panose="020B0603020202020204" charset="0"/>
                <a:ea typeface="Arial" panose="020B0604020202020204"/>
                <a:cs typeface="Trebuchet MS" panose="020B0603020202020204" charset="0"/>
              </a:rPr>
              <a:t>ping</a:t>
            </a:r>
            <a:r>
              <a:rPr lang="ru-RU" sz="800" spc="-1" dirty="0">
                <a:solidFill>
                  <a:srgbClr val="000000"/>
                </a:solidFill>
                <a:latin typeface="Trebuchet MS" panose="020B0603020202020204" charset="0"/>
                <a:ea typeface="Arial" panose="020B0604020202020204"/>
                <a:cs typeface="Trebuchet MS" panose="020B0603020202020204" charset="0"/>
              </a:rPr>
              <a:t>, например </a:t>
            </a:r>
            <a:r>
              <a:rPr lang="ru-RU" sz="800" b="1" spc="-1" dirty="0">
                <a:solidFill>
                  <a:srgbClr val="000000"/>
                </a:solidFill>
                <a:latin typeface="Trebuchet MS" panose="020B0603020202020204" charset="0"/>
                <a:ea typeface="Arial" panose="020B0604020202020204"/>
                <a:cs typeface="Trebuchet MS" panose="020B0603020202020204" charset="0"/>
              </a:rPr>
              <a:t>«</a:t>
            </a:r>
            <a:r>
              <a:rPr lang="ru-RU" sz="800" b="1" spc="-1" dirty="0" err="1">
                <a:solidFill>
                  <a:srgbClr val="000000"/>
                </a:solidFill>
                <a:latin typeface="Trebuchet MS" panose="020B0603020202020204" charset="0"/>
                <a:ea typeface="Arial" panose="020B0604020202020204"/>
                <a:cs typeface="Trebuchet MS" panose="020B0603020202020204" charset="0"/>
              </a:rPr>
              <a:t>ping</a:t>
            </a:r>
            <a:r>
              <a:rPr lang="ru-RU" sz="800" b="1" spc="-1" dirty="0">
                <a:solidFill>
                  <a:srgbClr val="000000"/>
                </a:solidFill>
                <a:latin typeface="Trebuchet MS" panose="020B0603020202020204" charset="0"/>
                <a:ea typeface="Arial" panose="020B0604020202020204"/>
                <a:cs typeface="Trebuchet MS" panose="020B0603020202020204" charset="0"/>
              </a:rPr>
              <a:t> 10.10.10.2»</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На OLT выполняем команду </a:t>
            </a:r>
            <a:r>
              <a:rPr lang="ru-RU" sz="800" b="1" spc="-1" dirty="0" err="1">
                <a:solidFill>
                  <a:srgbClr val="000000"/>
                </a:solidFill>
                <a:latin typeface="Trebuchet MS" panose="020B0603020202020204" charset="0"/>
                <a:ea typeface="Arial" panose="020B0604020202020204"/>
                <a:cs typeface="Trebuchet MS" panose="020B0603020202020204" charset="0"/>
              </a:rPr>
              <a:t>copy</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tftp</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flash</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spc="-1" dirty="0">
                <a:solidFill>
                  <a:srgbClr val="000000"/>
                </a:solidFill>
                <a:latin typeface="Trebuchet MS" panose="020B0603020202020204" charset="0"/>
                <a:ea typeface="Arial" panose="020B0604020202020204"/>
                <a:cs typeface="Trebuchet MS" panose="020B0603020202020204" charset="0"/>
              </a:rPr>
              <a:t>на вопросы указываем:</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Source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file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name</a:t>
            </a:r>
            <a:r>
              <a:rPr lang="ru-RU" sz="800" b="1" spc="-1" dirty="0">
                <a:solidFill>
                  <a:srgbClr val="000000"/>
                </a:solidFill>
                <a:latin typeface="Trebuchet MS" panose="020B0603020202020204" charset="0"/>
                <a:ea typeface="Arial" panose="020B0604020202020204"/>
                <a:cs typeface="Trebuchet MS" panose="020B0603020202020204" charset="0"/>
              </a:rPr>
              <a:t> – </a:t>
            </a:r>
            <a:r>
              <a:rPr lang="ru-RU" sz="800" spc="-1" dirty="0">
                <a:solidFill>
                  <a:srgbClr val="000000"/>
                </a:solidFill>
                <a:latin typeface="Trebuchet MS" panose="020B0603020202020204" charset="0"/>
                <a:ea typeface="Arial" panose="020B0604020202020204"/>
                <a:cs typeface="Trebuchet MS" panose="020B0603020202020204" charset="0"/>
              </a:rPr>
              <a:t>имя прошивки, размещенной на вашем TFTP сервере</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Remote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server</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ip</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address</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spc="-1" dirty="0">
                <a:solidFill>
                  <a:srgbClr val="000000"/>
                </a:solidFill>
                <a:latin typeface="Trebuchet MS" panose="020B0603020202020204" charset="0"/>
                <a:ea typeface="Arial" panose="020B0604020202020204"/>
                <a:cs typeface="Trebuchet MS" panose="020B0603020202020204" charset="0"/>
              </a:rPr>
              <a:t>– IP адрес вашего TFTP сервера</a:t>
            </a:r>
            <a:endParaRPr lang="ru-RU" sz="800" spc="-1" dirty="0">
              <a:latin typeface="Trebuchet MS" panose="020B0603020202020204" charset="0"/>
              <a:cs typeface="Trebuchet MS" panose="020B0603020202020204" charset="0"/>
            </a:endParaRPr>
          </a:p>
          <a:p>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Destination</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file</a:t>
            </a:r>
            <a:r>
              <a:rPr lang="ru-RU" sz="800" b="1" spc="-1" dirty="0">
                <a:solidFill>
                  <a:srgbClr val="000000"/>
                </a:solidFill>
                <a:latin typeface="Trebuchet MS" panose="020B0603020202020204" charset="0"/>
                <a:ea typeface="Arial" panose="020B0604020202020204"/>
                <a:cs typeface="Trebuchet MS" panose="020B0603020202020204" charset="0"/>
              </a:rPr>
              <a:t> </a:t>
            </a:r>
            <a:r>
              <a:rPr lang="ru-RU" sz="800" b="1" spc="-1" dirty="0" err="1">
                <a:solidFill>
                  <a:srgbClr val="000000"/>
                </a:solidFill>
                <a:latin typeface="Trebuchet MS" panose="020B0603020202020204" charset="0"/>
                <a:ea typeface="Arial" panose="020B0604020202020204"/>
                <a:cs typeface="Trebuchet MS" panose="020B0603020202020204" charset="0"/>
              </a:rPr>
              <a:t>name</a:t>
            </a:r>
            <a:r>
              <a:rPr lang="ru-RU" sz="800" spc="-1" dirty="0">
                <a:solidFill>
                  <a:srgbClr val="000000"/>
                </a:solidFill>
                <a:latin typeface="Trebuchet MS" panose="020B0603020202020204" charset="0"/>
                <a:ea typeface="Arial" panose="020B0604020202020204"/>
                <a:cs typeface="Trebuchet MS" panose="020B0603020202020204" charset="0"/>
              </a:rPr>
              <a:t> – </a:t>
            </a:r>
            <a:r>
              <a:rPr lang="ru-RU" sz="800" spc="-1" dirty="0" err="1">
                <a:solidFill>
                  <a:srgbClr val="000000"/>
                </a:solidFill>
                <a:latin typeface="Trebuchet MS" panose="020B0603020202020204" charset="0"/>
                <a:ea typeface="Arial" panose="020B0604020202020204"/>
                <a:cs typeface="Trebuchet MS" panose="020B0603020202020204" charset="0"/>
              </a:rPr>
              <a:t>switch.bin</a:t>
            </a:r>
            <a:endParaRPr lang="ru-RU" sz="800" spc="-1" dirty="0">
              <a:latin typeface="Trebuchet MS" panose="020B0603020202020204" charset="0"/>
              <a:cs typeface="Trebuchet MS" panose="020B0603020202020204" charset="0"/>
            </a:endParaRPr>
          </a:p>
          <a:p>
            <a:pPr marL="285750" lvl="2"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ea typeface="Arial" panose="020B0604020202020204"/>
                <a:cs typeface="Trebuchet MS" panose="020B0603020202020204" charset="0"/>
              </a:rPr>
              <a:t>Подтверждаем перезапись существующей прошивки командой </a:t>
            </a:r>
            <a:r>
              <a:rPr lang="ru-RU" sz="800" b="1" spc="-1" dirty="0">
                <a:solidFill>
                  <a:srgbClr val="000000"/>
                </a:solidFill>
                <a:latin typeface="Trebuchet MS" panose="020B0603020202020204" charset="0"/>
                <a:ea typeface="Arial" panose="020B0604020202020204"/>
                <a:cs typeface="Trebuchet MS" panose="020B0603020202020204" charset="0"/>
              </a:rPr>
              <a:t>Y</a:t>
            </a:r>
            <a:endParaRPr lang="ru-RU" sz="800" spc="-1" dirty="0">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smtClean="0">
                <a:solidFill>
                  <a:srgbClr val="000000"/>
                </a:solidFill>
                <a:latin typeface="Trebuchet MS" panose="020B0603020202020204" charset="0"/>
                <a:cs typeface="Trebuchet MS" panose="020B0603020202020204" charset="0"/>
              </a:rPr>
              <a:t>Перезагружаем </a:t>
            </a:r>
            <a:r>
              <a:rPr lang="en-US" sz="800" spc="-1" dirty="0">
                <a:solidFill>
                  <a:srgbClr val="000000"/>
                </a:solidFill>
                <a:latin typeface="Trebuchet MS" panose="020B0603020202020204" charset="0"/>
                <a:cs typeface="Trebuchet MS" panose="020B0603020202020204" charset="0"/>
              </a:rPr>
              <a:t>OLT </a:t>
            </a:r>
            <a:r>
              <a:rPr lang="ru-RU" sz="800" spc="-1" dirty="0">
                <a:solidFill>
                  <a:srgbClr val="000000"/>
                </a:solidFill>
                <a:latin typeface="Trebuchet MS" panose="020B0603020202020204" charset="0"/>
                <a:cs typeface="Trebuchet MS" panose="020B0603020202020204" charset="0"/>
              </a:rPr>
              <a:t>командой </a:t>
            </a:r>
            <a:r>
              <a:rPr lang="en-US" sz="800" b="1" spc="-1" dirty="0">
                <a:solidFill>
                  <a:srgbClr val="000000"/>
                </a:solidFill>
                <a:latin typeface="Trebuchet MS" panose="020B0603020202020204" charset="0"/>
                <a:cs typeface="Trebuchet MS" panose="020B0603020202020204" charset="0"/>
              </a:rPr>
              <a:t>reboot </a:t>
            </a:r>
            <a:r>
              <a:rPr lang="ru-RU" sz="800" spc="-1" dirty="0">
                <a:solidFill>
                  <a:srgbClr val="000000"/>
                </a:solidFill>
                <a:latin typeface="Trebuchet MS" panose="020B0603020202020204" charset="0"/>
                <a:cs typeface="Trebuchet MS" panose="020B0603020202020204" charset="0"/>
              </a:rPr>
              <a:t>для применения прошивки</a:t>
            </a:r>
            <a:endParaRPr lang="en-US" sz="800" spc="-1" dirty="0">
              <a:solidFill>
                <a:srgbClr val="000000"/>
              </a:solidFill>
              <a:latin typeface="Trebuchet MS" panose="020B0603020202020204" charset="0"/>
              <a:cs typeface="Trebuchet MS" panose="020B0603020202020204" charset="0"/>
            </a:endParaRPr>
          </a:p>
          <a:p>
            <a:pPr marL="285750" indent="-284480">
              <a:buClr>
                <a:srgbClr val="000000"/>
              </a:buClr>
              <a:buFont typeface="Wingdings" panose="05000000000000000000" pitchFamily="2" charset="2"/>
              <a:buChar char=""/>
            </a:pPr>
            <a:r>
              <a:rPr lang="ru-RU" sz="800" spc="-1" dirty="0">
                <a:solidFill>
                  <a:srgbClr val="000000"/>
                </a:solidFill>
                <a:latin typeface="Trebuchet MS" panose="020B0603020202020204" charset="0"/>
                <a:cs typeface="Trebuchet MS" panose="020B0603020202020204" charset="0"/>
              </a:rPr>
              <a:t>После перезагрузки проверяем активную версию ПО</a:t>
            </a:r>
            <a:endParaRPr lang="ru-RU" sz="800" spc="-1" dirty="0">
              <a:latin typeface="Trebuchet MS" panose="020B0603020202020204" charset="0"/>
              <a:cs typeface="Trebuchet MS" panose="020B0603020202020204" charset="0"/>
            </a:endParaRPr>
          </a:p>
          <a:p>
            <a:endParaRPr lang="ru-RU" sz="800" dirty="0"/>
          </a:p>
        </p:txBody>
      </p:sp>
    </p:spTree>
    <p:extLst>
      <p:ext uri="{BB962C8B-B14F-4D97-AF65-F5344CB8AC3E}">
        <p14:creationId xmlns:p14="http://schemas.microsoft.com/office/powerpoint/2010/main" val="374285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cademy25">
  <a:themeElements>
    <a:clrScheme name="Academy25">
      <a:dk1>
        <a:srgbClr val="141327"/>
      </a:dk1>
      <a:lt1>
        <a:srgbClr val="4CAF50"/>
      </a:lt1>
      <a:dk2>
        <a:srgbClr val="141327"/>
      </a:dk2>
      <a:lt2>
        <a:srgbClr val="502774"/>
      </a:lt2>
      <a:accent1>
        <a:srgbClr val="2D7752"/>
      </a:accent1>
      <a:accent2>
        <a:srgbClr val="79519C"/>
      </a:accent2>
      <a:accent3>
        <a:srgbClr val="653F83"/>
      </a:accent3>
      <a:accent4>
        <a:srgbClr val="4CAF50"/>
      </a:accent4>
      <a:accent5>
        <a:srgbClr val="FFFFFF"/>
      </a:accent5>
      <a:accent6>
        <a:srgbClr val="79519C"/>
      </a:accent6>
      <a:hlink>
        <a:srgbClr val="4CAF50"/>
      </a:hlink>
      <a:folHlink>
        <a:srgbClr val="79519C"/>
      </a:folHlink>
    </a:clrScheme>
    <a:fontScheme name="Academy25">
      <a:majorFont>
        <a:latin typeface="Montserrat"/>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3242</TotalTime>
  <Words>4148</Words>
  <Application>Microsoft Office PowerPoint</Application>
  <PresentationFormat>Экран (16:9)</PresentationFormat>
  <Paragraphs>670</Paragraphs>
  <Slides>47</Slides>
  <Notes>31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47</vt:i4>
      </vt:variant>
    </vt:vector>
  </HeadingPairs>
  <TitlesOfParts>
    <vt:vector size="58" baseType="lpstr">
      <vt:lpstr>Arial</vt:lpstr>
      <vt:lpstr>Calibri</vt:lpstr>
      <vt:lpstr>Consolas</vt:lpstr>
      <vt:lpstr>DejaVu Sans</vt:lpstr>
      <vt:lpstr>MagistralC</vt:lpstr>
      <vt:lpstr>MetricHPE Semibold</vt:lpstr>
      <vt:lpstr>Montserrat</vt:lpstr>
      <vt:lpstr>Times New Roman</vt:lpstr>
      <vt:lpstr>Trebuchet MS</vt:lpstr>
      <vt:lpstr>Wingdings</vt:lpstr>
      <vt:lpstr>Academy25</vt:lpstr>
      <vt:lpstr>Презентация PowerPoint</vt:lpstr>
      <vt:lpstr>PON</vt:lpstr>
      <vt:lpstr>GPON и EPON Разновидности технологий</vt:lpstr>
      <vt:lpstr>Оборудование для построения PON</vt:lpstr>
      <vt:lpstr>Внешний вид  оборудования. OLT</vt:lpstr>
      <vt:lpstr>Внешний вид  оборудования. OLT</vt:lpstr>
      <vt:lpstr>Внешний вид  оборудования. ONU</vt:lpstr>
      <vt:lpstr>Подключение для настройки </vt:lpstr>
      <vt:lpstr>Обновление ПО OLT </vt:lpstr>
      <vt:lpstr>Обновление ПО OLT (rommon) </vt:lpstr>
      <vt:lpstr>Обновление ПО для ONU </vt:lpstr>
      <vt:lpstr>Обновление ПО для ONU </vt:lpstr>
      <vt:lpstr>Обновление ПО для ONU </vt:lpstr>
      <vt:lpstr>Автоматическое обновление ПО для ONU </vt:lpstr>
      <vt:lpstr>Первичная настройка OLT: общие параметры </vt:lpstr>
      <vt:lpstr>Первичная настройка OLT: сохранение конфига и перезагрузка ОЛТ </vt:lpstr>
      <vt:lpstr>Первичная настройка OLT:  Работа с vlan </vt:lpstr>
      <vt:lpstr>Первичная настройка OLT:  настройка interface </vt:lpstr>
      <vt:lpstr>Первичная настройка OLT:  Настройка доступа</vt:lpstr>
      <vt:lpstr>Первичная настройка: практическая часть </vt:lpstr>
      <vt:lpstr>Первичная настройка: практическая часть </vt:lpstr>
      <vt:lpstr>Первичная настройка OLT:  Настройка для IPTV  </vt:lpstr>
      <vt:lpstr>Первичная настройка OLT:   Настройка для DHCP </vt:lpstr>
      <vt:lpstr>Первичная настройка OLT:   Настройка для DHCP </vt:lpstr>
      <vt:lpstr>Первичная настройка OLT:   Настройка option82 </vt:lpstr>
      <vt:lpstr>Первичная настройка OLT:  Создание шаблонов </vt:lpstr>
      <vt:lpstr>Первичная настройка OLT:   Профили для SFU ONU </vt:lpstr>
      <vt:lpstr>Первичная настройка OLT:   Профили для SFU ONU</vt:lpstr>
      <vt:lpstr>Первичная настройка OLT:   Особенности HGU ONU </vt:lpstr>
      <vt:lpstr>Первичная настройка OLT:  Настройка шаблона для автоматической регистрации ONU </vt:lpstr>
      <vt:lpstr>Режимы регистрации ОНУ </vt:lpstr>
      <vt:lpstr>Управление ONU </vt:lpstr>
      <vt:lpstr>Первичная настройка OLT:  Управление портами ONU  </vt:lpstr>
      <vt:lpstr>Первичная настройка: практическая часть </vt:lpstr>
      <vt:lpstr>Диагностика неисправностей </vt:lpstr>
      <vt:lpstr>Диагностика неисправностей </vt:lpstr>
      <vt:lpstr>Диагностика неисправностей </vt:lpstr>
      <vt:lpstr>Диагностика неисправностей </vt:lpstr>
      <vt:lpstr>Диагностика неисправностей </vt:lpstr>
      <vt:lpstr>Диагностика неисправностей: IPTV </vt:lpstr>
      <vt:lpstr>Диагностика неисправностей: IPTV </vt:lpstr>
      <vt:lpstr>Диагностика неисправностей: IPTV </vt:lpstr>
      <vt:lpstr>Примеры конфигураций </vt:lpstr>
      <vt:lpstr>Примеры конфигураций </vt:lpstr>
      <vt:lpstr>Примеры конфигураций </vt:lpstr>
      <vt:lpstr>Примеры конфигураций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 Vasilyev</dc:creator>
  <cp:lastModifiedBy>ndevyatyarov</cp:lastModifiedBy>
  <cp:revision>35</cp:revision>
  <dcterms:created xsi:type="dcterms:W3CDTF">2025-07-15T07:41:47Z</dcterms:created>
  <dcterms:modified xsi:type="dcterms:W3CDTF">2025-10-13T23:47:41Z</dcterms:modified>
</cp:coreProperties>
</file>