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50800000" cy="28575000"/>
  <p:notesSz cx="6858000" cy="9144000"/>
  <p:defaultTextStyle>
    <a:defPPr>
      <a:defRPr lang="en-US"/>
    </a:defPPr>
    <a:lvl1pPr marL="0" lvl="0" indent="0" algn="l" defTabSz="914400" rtl="0" eaLnBrk="1" latinLnBrk="0" hangingPunct="1">
      <a:defRPr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1pPr>
    <a:lvl2pPr marL="457200" lvl="1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2pPr>
    <a:lvl3pPr marL="914400" lvl="2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3pPr>
    <a:lvl4pPr marL="1371600" lvl="3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4pPr>
    <a:lvl5pPr marL="1828800" lvl="4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5pPr>
    <a:lvl6pPr marL="2286000" lvl="5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6pPr>
    <a:lvl7pPr marL="2743200" lvl="6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7pPr>
    <a:lvl8pPr marL="3200400" lvl="7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8pPr>
    <a:lvl9pPr marL="3657600" lvl="8" indent="0" algn="l" defTabSz="914400" rtl="0" eaLnBrk="1" latinLnBrk="0" hangingPunct="1">
      <a:defRPr sz="1800" kern="1200">
        <a:solidFill>
          <a:srgbClr val="000000"/>
        </a:solidFill>
        <a:latin typeface="Calibri" panose="020F0502020204030204"/>
        <a:ea typeface="Calibri" panose="020F0502020204030204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 showGuides="1">
      <p:cViewPr>
        <p:scale>
          <a:sx n="100" d="100"/>
          <a:sy n="100" d="100"/>
        </p:scale>
        <p:origin x="-102" y="-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4.xml"/><Relationship Id="rId59" Type="http://schemas.openxmlformats.org/officeDocument/2006/relationships/presProps" Target="presProps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4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z="3200" b="0" i="0" u="none" strike="noStrike" kern="1200" cap="none" spc="0" normalizeH="0" baseline="0" noProof="0">
                <a:uLnTx/>
                <a:uFillTx/>
              </a:rPr>
              <a:t>Click to edit Master subtitle style</a:t>
            </a:r>
            <a:endParaRPr kumimoji="0" lang="en-US" sz="32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4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r>
              <a:rPr kumimoji="0" lang="en-US" sz="32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32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8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8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7200" y="274638"/>
            <a:ext cx="8229600" cy="1143000"/>
          </a:xfrm>
        </p:spPr>
        <p:txBody>
          <a:bodyPr vert="eaVert"/>
          <a:lstStyle/>
          <a:p>
            <a:r>
              <a:rPr kumimoji="0" lang="en-US" sz="4400" b="0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4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/>
          <a:p>
            <a:r>
              <a:rPr kumimoji="0" lang="en-US" sz="32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32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8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8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4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kumimoji="0" lang="en-US" sz="32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32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8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8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en-US" sz="4000" b="1" i="0" u="none" strike="noStrike" kern="1200" cap="all" spc="0" normalizeH="0" baseline="0" noProof="0">
                <a:uLnTx/>
                <a:uFillTx/>
              </a:rPr>
              <a:t>Click to edit Master title style</a:t>
            </a:r>
            <a:endParaRPr kumimoji="0" lang="en-US" sz="4000" b="1" i="0" u="none" strike="noStrike" kern="1200" cap="all" spc="0" normalizeH="0" baseline="0" noProof="0"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4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kumimoji="0" lang="en-US" sz="28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28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18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18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kumimoji="0" lang="en-US" sz="28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28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18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18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4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0" lang="en-US" sz="2400" b="1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2400" b="1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18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16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16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16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16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" y="1600200"/>
            <a:ext cx="8229600" cy="4525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0" lang="en-US" sz="2400" b="1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2400" b="1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18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18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16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16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16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16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4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en-US" sz="2000" b="1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2000" b="1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0" lang="en-US" sz="32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3200" b="0" i="0" u="none" strike="noStrike" kern="1200" cap="none" spc="0" normalizeH="0" baseline="0" noProof="0">
              <a:uLnTx/>
              <a:uFillTx/>
            </a:endParaRPr>
          </a:p>
          <a:p>
            <a:pPr lvl="1"/>
            <a:r>
              <a:rPr kumimoji="0" lang="en-US" sz="2800" b="0" i="0" u="none" strike="noStrike" kern="1200" cap="none" spc="0" normalizeH="0" baseline="0" noProof="0">
                <a:uLnTx/>
                <a:uFillTx/>
              </a:rPr>
              <a:t>Second level</a:t>
            </a:r>
            <a:endParaRPr kumimoji="0" lang="en-US" sz="2800" b="0" i="0" u="none" strike="noStrike" kern="1200" cap="none" spc="0" normalizeH="0" baseline="0" noProof="0">
              <a:uLnTx/>
              <a:uFillTx/>
            </a:endParaRPr>
          </a:p>
          <a:p>
            <a:pPr lvl="2"/>
            <a:r>
              <a:rPr kumimoji="0" lang="en-US" sz="2400" b="0" i="0" u="none" strike="noStrike" kern="1200" cap="none" spc="0" normalizeH="0" baseline="0" noProof="0">
                <a:uLnTx/>
                <a:uFillTx/>
              </a:rPr>
              <a:t>Third level</a:t>
            </a:r>
            <a:endParaRPr kumimoji="0" lang="en-US" sz="2400" b="0" i="0" u="none" strike="noStrike" kern="1200" cap="none" spc="0" normalizeH="0" baseline="0" noProof="0">
              <a:uLnTx/>
              <a:uFillTx/>
            </a:endParaRPr>
          </a:p>
          <a:p>
            <a:pPr lvl="3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Fourth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  <a:p>
            <a:pPr lvl="4"/>
            <a:r>
              <a:rPr kumimoji="0" lang="en-US" sz="2000" b="0" i="0" u="none" strike="noStrike" kern="1200" cap="none" spc="0" normalizeH="0" baseline="0" noProof="0">
                <a:uLnTx/>
                <a:uFillTx/>
              </a:rPr>
              <a:t>Fifth level</a:t>
            </a:r>
            <a:endParaRPr kumimoji="0" lang="en-US" sz="20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kumimoji="0" lang="en-US" sz="14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1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en-US" sz="2000" b="1" i="0" u="none" strike="noStrike" kern="1200" cap="none" spc="0" normalizeH="0" baseline="0" noProof="0">
                <a:uLnTx/>
                <a:uFillTx/>
              </a:rPr>
              <a:t>Click to edit Master title style</a:t>
            </a:r>
            <a:endParaRPr kumimoji="0" lang="en-US" sz="2000" b="1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0" lang="en-US" sz="32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kumimoji="0" lang="en-US" sz="1400" b="0" i="0" u="none" strike="noStrike" kern="1200" cap="none" spc="0" normalizeH="0" baseline="0" noProof="0">
                <a:uLnTx/>
                <a:uFillTx/>
              </a:rPr>
              <a:t>Click to edit Master text styles</a:t>
            </a:r>
            <a:endParaRPr kumimoji="0" lang="en-US" sz="1400" b="0" i="0" u="none" strike="noStrike" kern="1200" cap="none" spc="0" normalizeH="0" baseline="0" noProof="0">
              <a:uLnTx/>
              <a:uFillTx/>
            </a:endParaRP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latinLnBrk="0"/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 latinLnBrk="0"/>
            <a:fld id="{BB962C8B-B14F-4D97-AF65-F5344CB8AC3E}" type="datetime1">
              <a:rPr lang="en-US"/>
            </a:fld>
            <a:endParaRPr lang="en-US"/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lvl="0" latinLnBrk="0"/>
            <a:endParaRPr 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latinLnBrk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8" name="Замещающее содержимое 7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8" name="Замещающее содержимое 7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8" name="Замещающее содержимое 7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Замещающее содержимое 5"/>
          <p:cNvSpPr/>
          <p:nvPr>
            <p:ph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On-screen Show (4:3)</PresentationFormat>
  <Paragraphs>0</Paragraphs>
  <Slides>56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5" baseType="lpstr">
      <vt:lpstr>Arial</vt:lpstr>
      <vt:lpstr>SimSun</vt:lpstr>
      <vt:lpstr>Wingdings</vt:lpstr>
      <vt:lpstr>Calibri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Никита Маслаков</cp:lastModifiedBy>
  <cp:revision>4</cp:revision>
  <cp:lastPrinted>2023-05-17T04:35:34Z</cp:lastPrinted>
  <dcterms:created xsi:type="dcterms:W3CDTF">2023-05-17T04:35:34Z</dcterms:created>
  <dcterms:modified xsi:type="dcterms:W3CDTF">2023-05-17T05:09:37Z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B473C65892984864A8DF654B83467C7A</vt:lpwstr>
  </property>
  <property fmtid="{D5CDD505-2E9C-101B-9397-08002B2CF9AE}" pid="3" name="KSOProductBuildVer">
    <vt:lpwstr>1049-11.2.0.11537</vt:lpwstr>
  </property>
</Properties>
</file>