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工作\殷俊LOGO\Final\Design2\HDCVI_ALL.jpg"/>
          <p:cNvPicPr>
            <a:picLocks noChangeAspect="1" noChangeArrowheads="1"/>
          </p:cNvPicPr>
          <p:nvPr/>
        </p:nvPicPr>
        <p:blipFill>
          <a:blip r:embed="rId2" cstate="print"/>
          <a:srcRect l="19775" t="35156" r="23096" b="41406"/>
          <a:stretch>
            <a:fillRect/>
          </a:stretch>
        </p:blipFill>
        <p:spPr bwMode="auto">
          <a:xfrm>
            <a:off x="4929190" y="3429000"/>
            <a:ext cx="30432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71810"/>
            <a:ext cx="3952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5984" y="1857364"/>
            <a:ext cx="471490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часть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1714480" cy="8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"/>
            <a:ext cx="2357422" cy="9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工作\殷俊LOGO\Final\Design2\HDCVI_ALL.jpg"/>
          <p:cNvPicPr>
            <a:picLocks noChangeAspect="1" noChangeArrowheads="1"/>
          </p:cNvPicPr>
          <p:nvPr/>
        </p:nvPicPr>
        <p:blipFill>
          <a:blip r:embed="rId2" cstate="print"/>
          <a:srcRect l="19775" t="35156" r="23096" b="41406"/>
          <a:stretch>
            <a:fillRect/>
          </a:stretch>
        </p:blipFill>
        <p:spPr bwMode="auto">
          <a:xfrm>
            <a:off x="4929190" y="3429000"/>
            <a:ext cx="30432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71810"/>
            <a:ext cx="3952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00232" y="1785926"/>
            <a:ext cx="5500726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1714480" cy="8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"/>
            <a:ext cx="2357422" cy="9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61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1538" y="1000108"/>
            <a:ext cx="7143800" cy="78581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передача видеосигнала по коаксиальному кабелю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5717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1"/>
            <a:ext cx="234509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357554" y="6000768"/>
            <a:ext cx="217078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300 метров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000240"/>
            <a:ext cx="6286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"/>
            <a:ext cx="2357422" cy="9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43644"/>
            <a:ext cx="73146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00108"/>
            <a:ext cx="7143800" cy="78581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передача видеосигнала по коаксиальному кабелю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1"/>
            <a:ext cx="234509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25717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61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1928802"/>
            <a:ext cx="62865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357554" y="6000768"/>
            <a:ext cx="217078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500 метров</a:t>
            </a:r>
            <a:endParaRPr lang="ru-RU" sz="3200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"/>
            <a:ext cx="2357422" cy="9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43644"/>
            <a:ext cx="73146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4870" y="4357694"/>
            <a:ext cx="29891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61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768" y="2714620"/>
            <a:ext cx="11419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RG6</a:t>
            </a:r>
            <a:endParaRPr lang="en-US" sz="2800" dirty="0" smtClean="0"/>
          </a:p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143800" cy="78581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передача видеосигнала по коаксиальному кабелю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6000768"/>
            <a:ext cx="217078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6</a:t>
            </a:r>
            <a:r>
              <a:rPr lang="ru-RU" sz="3200" dirty="0" smtClean="0"/>
              <a:t>00 метров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6286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"/>
            <a:ext cx="2357422" cy="9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43644"/>
            <a:ext cx="73146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143800" cy="78581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передача видеосигнала </a:t>
            </a:r>
            <a:r>
              <a:rPr lang="ru-RU" sz="2400" dirty="0" smtClean="0"/>
              <a:t>по витой паре</a:t>
            </a:r>
            <a:endParaRPr lang="ru-RU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"/>
            <a:ext cx="2357422" cy="9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61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958" y="1928803"/>
            <a:ext cx="316672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7554" y="6000768"/>
            <a:ext cx="217078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300 метров</a:t>
            </a:r>
            <a:endParaRPr lang="ru-RU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143116"/>
            <a:ext cx="5668192" cy="31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43644"/>
            <a:ext cx="73146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071942"/>
            <a:ext cx="21240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143800" cy="78581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передача видеосигнала </a:t>
            </a:r>
            <a:r>
              <a:rPr lang="ru-RU" sz="2400" dirty="0" smtClean="0"/>
              <a:t>по витой паре</a:t>
            </a:r>
            <a:endParaRPr lang="ru-RU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"/>
            <a:ext cx="2357422" cy="9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61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928803"/>
            <a:ext cx="2500299" cy="18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7554" y="6000768"/>
            <a:ext cx="217078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5</a:t>
            </a:r>
            <a:r>
              <a:rPr lang="ru-RU" sz="3200" dirty="0" smtClean="0"/>
              <a:t>00 метров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26"/>
            <a:ext cx="58459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5072074"/>
            <a:ext cx="192882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Режим </a:t>
            </a:r>
            <a:r>
              <a:rPr lang="en-US" dirty="0" smtClean="0"/>
              <a:t>UTP</a:t>
            </a:r>
            <a:endParaRPr lang="ru-RU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43644"/>
            <a:ext cx="73146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000504"/>
            <a:ext cx="21240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"/>
            <a:ext cx="2357422" cy="9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61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928803"/>
            <a:ext cx="2500299" cy="18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7554" y="6000768"/>
            <a:ext cx="217078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5</a:t>
            </a:r>
            <a:r>
              <a:rPr lang="ru-RU" sz="3200" dirty="0" smtClean="0"/>
              <a:t>00 метров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14950"/>
            <a:ext cx="19288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Режим </a:t>
            </a:r>
            <a:r>
              <a:rPr lang="ru-RU" dirty="0" err="1" smtClean="0"/>
              <a:t>коаксиал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26"/>
            <a:ext cx="5857884" cy="329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43644"/>
            <a:ext cx="73146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071942"/>
            <a:ext cx="21240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143800" cy="78581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передача видеосигнала </a:t>
            </a:r>
            <a:r>
              <a:rPr lang="ru-RU" sz="2400" dirty="0" smtClean="0"/>
              <a:t>по витой паре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"/>
            <a:ext cx="2357422" cy="9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61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928803"/>
            <a:ext cx="2500299" cy="18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7554" y="6000768"/>
            <a:ext cx="217078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5</a:t>
            </a:r>
            <a:r>
              <a:rPr lang="ru-RU" sz="3200" dirty="0" smtClean="0"/>
              <a:t>00 метров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29264"/>
            <a:ext cx="19288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Режим </a:t>
            </a:r>
            <a:r>
              <a:rPr lang="ru-RU" dirty="0" err="1" smtClean="0"/>
              <a:t>коаксиал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64"/>
            <a:ext cx="62769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43644"/>
            <a:ext cx="73146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214818"/>
            <a:ext cx="2479454" cy="183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501090" y="5572140"/>
            <a:ext cx="44435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7143800" cy="78581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передача видеосигнала </a:t>
            </a:r>
            <a:r>
              <a:rPr lang="ru-RU" sz="2400" dirty="0" smtClean="0"/>
              <a:t>по витой паре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"/>
            <a:ext cx="2357422" cy="9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61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342744"/>
            <a:ext cx="1848828" cy="137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85852" y="6273225"/>
            <a:ext cx="217078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5</a:t>
            </a:r>
            <a:r>
              <a:rPr lang="ru-RU" sz="3200" dirty="0" smtClean="0"/>
              <a:t>00 метров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28802"/>
            <a:ext cx="43576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43644"/>
            <a:ext cx="73146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5714992"/>
            <a:ext cx="13558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1928802"/>
            <a:ext cx="4643438" cy="273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928926" y="928670"/>
            <a:ext cx="3000396" cy="78581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Сравнение </a:t>
            </a: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4786322"/>
            <a:ext cx="1785950" cy="6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4857760"/>
            <a:ext cx="2500330" cy="82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67</Words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передача видеосигнала по коаксиальному кабелю</vt:lpstr>
      <vt:lpstr>передача видеосигнала по коаксиальному кабелю</vt:lpstr>
      <vt:lpstr>передача видеосигнала по коаксиальному кабелю</vt:lpstr>
      <vt:lpstr>передача видеосигнала по витой паре</vt:lpstr>
      <vt:lpstr>передача видеосигнала по витой паре</vt:lpstr>
      <vt:lpstr>передача видеосигнала по витой паре</vt:lpstr>
      <vt:lpstr>передача видеосигнала по витой паре</vt:lpstr>
      <vt:lpstr>Сравнение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30</cp:revision>
  <dcterms:created xsi:type="dcterms:W3CDTF">2015-09-13T12:13:44Z</dcterms:created>
  <dcterms:modified xsi:type="dcterms:W3CDTF">2015-09-13T17:24:26Z</dcterms:modified>
</cp:coreProperties>
</file>